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5.xml" ContentType="application/vnd.openxmlformats-officedocument.theme+xml"/>
  <Override PartName="/ppt/tags/tag1.xml" ContentType="application/vnd.openxmlformats-officedocument.presentationml.tags+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6.xml" ContentType="application/vnd.openxmlformats-officedocument.theme+xml"/>
  <Override PartName="/ppt/tags/tag2.xml" ContentType="application/vnd.openxmlformats-officedocument.presentationml.tags+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7.xml" ContentType="application/vnd.openxmlformats-officedocument.theme+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theme/theme8.xml" ContentType="application/vnd.openxmlformats-officedocument.theme+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9.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48" r:id="rId5"/>
    <p:sldMasterId id="2147483751" r:id="rId6"/>
    <p:sldMasterId id="2147483764" r:id="rId7"/>
    <p:sldMasterId id="2147483774" r:id="rId8"/>
    <p:sldMasterId id="2147483799" r:id="rId9"/>
    <p:sldMasterId id="2147483820" r:id="rId10"/>
    <p:sldMasterId id="2147483876" r:id="rId11"/>
    <p:sldMasterId id="2147484007" r:id="rId12"/>
    <p:sldMasterId id="2147484031" r:id="rId13"/>
  </p:sldMasterIdLst>
  <p:notesMasterIdLst>
    <p:notesMasterId r:id="rId30"/>
  </p:notesMasterIdLst>
  <p:handoutMasterIdLst>
    <p:handoutMasterId r:id="rId31"/>
  </p:handoutMasterIdLst>
  <p:sldIdLst>
    <p:sldId id="2147196379" r:id="rId14"/>
    <p:sldId id="2147470045" r:id="rId15"/>
    <p:sldId id="2147469885" r:id="rId16"/>
    <p:sldId id="2147470196" r:id="rId17"/>
    <p:sldId id="2147470207" r:id="rId18"/>
    <p:sldId id="2147196267" r:id="rId19"/>
    <p:sldId id="2147196304" r:id="rId20"/>
    <p:sldId id="2147470051" r:id="rId21"/>
    <p:sldId id="2147470197" r:id="rId22"/>
    <p:sldId id="2147470198" r:id="rId23"/>
    <p:sldId id="2147470199" r:id="rId24"/>
    <p:sldId id="2147470202" r:id="rId25"/>
    <p:sldId id="2147470203" r:id="rId26"/>
    <p:sldId id="2147470204" r:id="rId27"/>
    <p:sldId id="2147470192" r:id="rId28"/>
    <p:sldId id="2147470206" r:id="rId29"/>
  </p:sldIdLst>
  <p:sldSz cx="16254413" cy="9144000"/>
  <p:notesSz cx="6858000" cy="9144000"/>
  <p:defaultTextStyle>
    <a:defPPr>
      <a:defRPr lang="nb-NO"/>
    </a:defPPr>
    <a:lvl1pPr marL="0" algn="l" defTabSz="1149949" rtl="0" eaLnBrk="1" latinLnBrk="0" hangingPunct="1">
      <a:defRPr sz="2264" kern="1200">
        <a:solidFill>
          <a:schemeClr val="tx1"/>
        </a:solidFill>
        <a:latin typeface="+mn-lt"/>
        <a:ea typeface="+mn-ea"/>
        <a:cs typeface="+mn-cs"/>
      </a:defRPr>
    </a:lvl1pPr>
    <a:lvl2pPr marL="574975" algn="l" defTabSz="1149949" rtl="0" eaLnBrk="1" latinLnBrk="0" hangingPunct="1">
      <a:defRPr sz="2264" kern="1200">
        <a:solidFill>
          <a:schemeClr val="tx1"/>
        </a:solidFill>
        <a:latin typeface="+mn-lt"/>
        <a:ea typeface="+mn-ea"/>
        <a:cs typeface="+mn-cs"/>
      </a:defRPr>
    </a:lvl2pPr>
    <a:lvl3pPr marL="1149949" algn="l" defTabSz="1149949" rtl="0" eaLnBrk="1" latinLnBrk="0" hangingPunct="1">
      <a:defRPr sz="2264" kern="1200">
        <a:solidFill>
          <a:schemeClr val="tx1"/>
        </a:solidFill>
        <a:latin typeface="+mn-lt"/>
        <a:ea typeface="+mn-ea"/>
        <a:cs typeface="+mn-cs"/>
      </a:defRPr>
    </a:lvl3pPr>
    <a:lvl4pPr marL="1724924" algn="l" defTabSz="1149949" rtl="0" eaLnBrk="1" latinLnBrk="0" hangingPunct="1">
      <a:defRPr sz="2264" kern="1200">
        <a:solidFill>
          <a:schemeClr val="tx1"/>
        </a:solidFill>
        <a:latin typeface="+mn-lt"/>
        <a:ea typeface="+mn-ea"/>
        <a:cs typeface="+mn-cs"/>
      </a:defRPr>
    </a:lvl4pPr>
    <a:lvl5pPr marL="2299899" algn="l" defTabSz="1149949" rtl="0" eaLnBrk="1" latinLnBrk="0" hangingPunct="1">
      <a:defRPr sz="2264" kern="1200">
        <a:solidFill>
          <a:schemeClr val="tx1"/>
        </a:solidFill>
        <a:latin typeface="+mn-lt"/>
        <a:ea typeface="+mn-ea"/>
        <a:cs typeface="+mn-cs"/>
      </a:defRPr>
    </a:lvl5pPr>
    <a:lvl6pPr marL="2874874" algn="l" defTabSz="1149949" rtl="0" eaLnBrk="1" latinLnBrk="0" hangingPunct="1">
      <a:defRPr sz="2264" kern="1200">
        <a:solidFill>
          <a:schemeClr val="tx1"/>
        </a:solidFill>
        <a:latin typeface="+mn-lt"/>
        <a:ea typeface="+mn-ea"/>
        <a:cs typeface="+mn-cs"/>
      </a:defRPr>
    </a:lvl6pPr>
    <a:lvl7pPr marL="3449848" algn="l" defTabSz="1149949" rtl="0" eaLnBrk="1" latinLnBrk="0" hangingPunct="1">
      <a:defRPr sz="2264" kern="1200">
        <a:solidFill>
          <a:schemeClr val="tx1"/>
        </a:solidFill>
        <a:latin typeface="+mn-lt"/>
        <a:ea typeface="+mn-ea"/>
        <a:cs typeface="+mn-cs"/>
      </a:defRPr>
    </a:lvl7pPr>
    <a:lvl8pPr marL="4024823" algn="l" defTabSz="1149949" rtl="0" eaLnBrk="1" latinLnBrk="0" hangingPunct="1">
      <a:defRPr sz="2264" kern="1200">
        <a:solidFill>
          <a:schemeClr val="tx1"/>
        </a:solidFill>
        <a:latin typeface="+mn-lt"/>
        <a:ea typeface="+mn-ea"/>
        <a:cs typeface="+mn-cs"/>
      </a:defRPr>
    </a:lvl8pPr>
    <a:lvl9pPr marL="4599798" algn="l" defTabSz="1149949" rtl="0" eaLnBrk="1" latinLnBrk="0" hangingPunct="1">
      <a:defRPr sz="2264" kern="1200">
        <a:solidFill>
          <a:schemeClr val="tx1"/>
        </a:solidFill>
        <a:latin typeface="+mn-lt"/>
        <a:ea typeface="+mn-ea"/>
        <a:cs typeface="+mn-cs"/>
      </a:defRPr>
    </a:lvl9pPr>
  </p:defaultTextStyle>
  <p:extLst>
    <p:ext uri="{521415D9-36F7-43E2-AB2F-B90AF26B5E84}">
      <p14:sectionLst xmlns:p14="http://schemas.microsoft.com/office/powerpoint/2010/main">
        <p14:section name="Forside" id="{B44392D7-B795-469A-B205-CB5CFF1FF208}">
          <p14:sldIdLst>
            <p14:sldId id="2147196379"/>
          </p14:sldIdLst>
        </p14:section>
        <p14:section name="Hva er NG?" id="{BF079E4E-31D0-4AC7-9E66-3F3112FD9C25}">
          <p14:sldIdLst>
            <p14:sldId id="2147470045"/>
          </p14:sldIdLst>
        </p14:section>
        <p14:section name="Et Skate-initiativ" id="{BFB96DBF-4AD0-4E0B-AA24-5B87A14CA0A5}">
          <p14:sldIdLst>
            <p14:sldId id="2147469885"/>
          </p14:sldIdLst>
        </p14:section>
        <p14:section name="Hva skal NG løse?" id="{6B4CD668-9CD0-44FA-ABA9-10E0D3243694}">
          <p14:sldIdLst>
            <p14:sldId id="2147470196"/>
          </p14:sldIdLst>
        </p14:section>
        <p14:section name="Kontekst: utviklingstrekk" id="{3B62B239-DE42-44B1-96B9-E2BE0F7247F0}">
          <p14:sldIdLst>
            <p14:sldId id="2147470207"/>
          </p14:sldIdLst>
        </p14:section>
        <p14:section name="Utfordringer og konsekvenser" id="{237BC986-8FE1-41F7-8F38-15FC0B24E35D}">
          <p14:sldIdLst>
            <p14:sldId id="2147196267"/>
          </p14:sldIdLst>
        </p14:section>
        <p14:section name="Forslag til løsning" id="{40CE783D-CBA7-4CDF-BDDE-7E10313205AF}">
          <p14:sldIdLst>
            <p14:sldId id="2147196304"/>
            <p14:sldId id="2147470051"/>
          </p14:sldIdLst>
        </p14:section>
        <p14:section name="Rammeverk" id="{7B6662DE-F3EF-447C-B56F-F9D89FC9BF4C}">
          <p14:sldIdLst>
            <p14:sldId id="2147470197"/>
            <p14:sldId id="2147470198"/>
          </p14:sldIdLst>
        </p14:section>
        <p14:section name="Kriterier" id="{ED6D2722-08E4-4323-AB6C-A1923E20400B}">
          <p14:sldIdLst>
            <p14:sldId id="2147470199"/>
          </p14:sldIdLst>
        </p14:section>
        <p14:section name="Prinsipper" id="{39C6B4EC-4670-4B23-9D1A-1568858740B8}">
          <p14:sldIdLst>
            <p14:sldId id="2147470202"/>
            <p14:sldId id="2147470203"/>
          </p14:sldIdLst>
        </p14:section>
        <p14:section name="Roller og ansvar" id="{F4C1C1E4-2A9F-4AAE-89A7-15EF75703203}">
          <p14:sldIdLst>
            <p14:sldId id="2147470204"/>
            <p14:sldId id="2147470192"/>
          </p14:sldIdLst>
        </p14:section>
        <p14:section name="Prosesser" id="{E205AEF1-253C-40D4-BCD8-6A8E357320ED}">
          <p14:sldIdLst>
            <p14:sldId id="214747020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AA20"/>
    <a:srgbClr val="1E2B3C"/>
    <a:srgbClr val="1E98F5"/>
    <a:srgbClr val="0062B8"/>
    <a:srgbClr val="2C3F58"/>
    <a:srgbClr val="69685C"/>
    <a:srgbClr val="D0CECE"/>
    <a:srgbClr val="B9C8DC"/>
    <a:srgbClr val="C6233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2BA657-5B7C-4A2C-BFCA-40D82D69A1C0}" v="98" dt="2024-10-30T09:48:58.028"/>
    <p1510:client id="{8DFD5559-F781-4B76-B3B3-07DB88E9543A}" v="89" dt="2024-10-30T15:25:01.295"/>
  </p1510:revLst>
</p1510:revInfo>
</file>

<file path=ppt/tableStyles.xml><?xml version="1.0" encoding="utf-8"?>
<a:tblStyleLst xmlns:a="http://schemas.openxmlformats.org/drawingml/2006/main" def="{5C22544A-7EE6-4342-B048-85BDC9FD1C3A}">
  <a:tblStyle styleId="{5C22544A-7EE6-4342-B048-85BDC9FD1C3A}" styleName="Middels stil 2 – uthev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Ingen stil, tabellrutenett">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3059" autoAdjust="0"/>
  </p:normalViewPr>
  <p:slideViewPr>
    <p:cSldViewPr snapToGrid="0">
      <p:cViewPr varScale="1">
        <p:scale>
          <a:sx n="44" d="100"/>
          <a:sy n="44" d="100"/>
        </p:scale>
        <p:origin x="1458" y="5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5.xml"/><Relationship Id="rId26" Type="http://schemas.openxmlformats.org/officeDocument/2006/relationships/slide" Target="slides/slide13.xml"/><Relationship Id="rId21" Type="http://schemas.openxmlformats.org/officeDocument/2006/relationships/slide" Target="slides/slide8.xml"/><Relationship Id="rId34"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1.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microsoft.com/office/2016/11/relationships/changesInfo" Target="changesInfos/changesInfo1.xml"/><Relationship Id="rId10" Type="http://schemas.openxmlformats.org/officeDocument/2006/relationships/slideMaster" Target="slideMasters/slideMaster7.xml"/><Relationship Id="rId19" Type="http://schemas.openxmlformats.org/officeDocument/2006/relationships/slide" Target="slides/slide6.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Master" Target="slideMasters/slideMaster5.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ugleberg, Joachim" userId="73a1dab4-12a6-4ca3-ae8d-eba3ed556f21" providerId="ADAL" clId="{8DFD5559-F781-4B76-B3B3-07DB88E9543A}"/>
    <pc:docChg chg="undo custSel addSld delSld modSld modSection">
      <pc:chgData name="Fugleberg, Joachim" userId="73a1dab4-12a6-4ca3-ae8d-eba3ed556f21" providerId="ADAL" clId="{8DFD5559-F781-4B76-B3B3-07DB88E9543A}" dt="2024-10-30T15:25:17.634" v="1074" actId="20577"/>
      <pc:docMkLst>
        <pc:docMk/>
      </pc:docMkLst>
      <pc:sldChg chg="modSp mod">
        <pc:chgData name="Fugleberg, Joachim" userId="73a1dab4-12a6-4ca3-ae8d-eba3ed556f21" providerId="ADAL" clId="{8DFD5559-F781-4B76-B3B3-07DB88E9543A}" dt="2024-10-30T14:37:39.553" v="244" actId="20577"/>
        <pc:sldMkLst>
          <pc:docMk/>
          <pc:sldMk cId="1837571920" sldId="2147196267"/>
        </pc:sldMkLst>
        <pc:spChg chg="mod">
          <ac:chgData name="Fugleberg, Joachim" userId="73a1dab4-12a6-4ca3-ae8d-eba3ed556f21" providerId="ADAL" clId="{8DFD5559-F781-4B76-B3B3-07DB88E9543A}" dt="2024-10-30T14:37:39.553" v="244" actId="20577"/>
          <ac:spMkLst>
            <pc:docMk/>
            <pc:sldMk cId="1837571920" sldId="2147196267"/>
            <ac:spMk id="24" creationId="{69463DF0-74F6-4E95-CB2F-98FB22BD7CF4}"/>
          </ac:spMkLst>
        </pc:spChg>
        <pc:spChg chg="mod">
          <ac:chgData name="Fugleberg, Joachim" userId="73a1dab4-12a6-4ca3-ae8d-eba3ed556f21" providerId="ADAL" clId="{8DFD5559-F781-4B76-B3B3-07DB88E9543A}" dt="2024-10-30T14:35:55.663" v="213" actId="790"/>
          <ac:spMkLst>
            <pc:docMk/>
            <pc:sldMk cId="1837571920" sldId="2147196267"/>
            <ac:spMk id="27" creationId="{0FE2EB45-618B-B145-B534-9A7815D10914}"/>
          </ac:spMkLst>
        </pc:spChg>
        <pc:spChg chg="mod">
          <ac:chgData name="Fugleberg, Joachim" userId="73a1dab4-12a6-4ca3-ae8d-eba3ed556f21" providerId="ADAL" clId="{8DFD5559-F781-4B76-B3B3-07DB88E9543A}" dt="2024-10-30T14:36:44.133" v="217"/>
          <ac:spMkLst>
            <pc:docMk/>
            <pc:sldMk cId="1837571920" sldId="2147196267"/>
            <ac:spMk id="29" creationId="{D2770C56-BFF8-A86D-4480-1AAB153A3C8A}"/>
          </ac:spMkLst>
        </pc:spChg>
      </pc:sldChg>
      <pc:sldChg chg="modSp mod modNotes">
        <pc:chgData name="Fugleberg, Joachim" userId="73a1dab4-12a6-4ca3-ae8d-eba3ed556f21" providerId="ADAL" clId="{8DFD5559-F781-4B76-B3B3-07DB88E9543A}" dt="2024-10-30T15:24:29.894" v="1059" actId="20577"/>
        <pc:sldMkLst>
          <pc:docMk/>
          <pc:sldMk cId="3485993559" sldId="2147196304"/>
        </pc:sldMkLst>
        <pc:spChg chg="mod">
          <ac:chgData name="Fugleberg, Joachim" userId="73a1dab4-12a6-4ca3-ae8d-eba3ed556f21" providerId="ADAL" clId="{8DFD5559-F781-4B76-B3B3-07DB88E9543A}" dt="2024-10-30T15:24:29.894" v="1059" actId="20577"/>
          <ac:spMkLst>
            <pc:docMk/>
            <pc:sldMk cId="3485993559" sldId="2147196304"/>
            <ac:spMk id="3" creationId="{3B933D37-3B45-40F4-AFF3-C58380019C95}"/>
          </ac:spMkLst>
        </pc:spChg>
      </pc:sldChg>
      <pc:sldChg chg="modSp mod modNotesTx">
        <pc:chgData name="Fugleberg, Joachim" userId="73a1dab4-12a6-4ca3-ae8d-eba3ed556f21" providerId="ADAL" clId="{8DFD5559-F781-4B76-B3B3-07DB88E9543A}" dt="2024-10-30T15:25:17.634" v="1074" actId="20577"/>
        <pc:sldMkLst>
          <pc:docMk/>
          <pc:sldMk cId="720935619" sldId="2147196379"/>
        </pc:sldMkLst>
        <pc:spChg chg="mod">
          <ac:chgData name="Fugleberg, Joachim" userId="73a1dab4-12a6-4ca3-ae8d-eba3ed556f21" providerId="ADAL" clId="{8DFD5559-F781-4B76-B3B3-07DB88E9543A}" dt="2024-10-30T15:25:17.634" v="1074" actId="20577"/>
          <ac:spMkLst>
            <pc:docMk/>
            <pc:sldMk cId="720935619" sldId="2147196379"/>
            <ac:spMk id="2" creationId="{ED93FDE7-6958-47F4-8C98-BB51C03C7C11}"/>
          </ac:spMkLst>
        </pc:spChg>
      </pc:sldChg>
      <pc:sldChg chg="mod modShow">
        <pc:chgData name="Fugleberg, Joachim" userId="73a1dab4-12a6-4ca3-ae8d-eba3ed556f21" providerId="ADAL" clId="{8DFD5559-F781-4B76-B3B3-07DB88E9543A}" dt="2024-10-30T14:22:00.116" v="109" actId="729"/>
        <pc:sldMkLst>
          <pc:docMk/>
          <pc:sldMk cId="3264627072" sldId="2147469885"/>
        </pc:sldMkLst>
      </pc:sldChg>
      <pc:sldChg chg="modSp mod">
        <pc:chgData name="Fugleberg, Joachim" userId="73a1dab4-12a6-4ca3-ae8d-eba3ed556f21" providerId="ADAL" clId="{8DFD5559-F781-4B76-B3B3-07DB88E9543A}" dt="2024-10-30T14:20:58.740" v="88" actId="20577"/>
        <pc:sldMkLst>
          <pc:docMk/>
          <pc:sldMk cId="1065222398" sldId="2147470045"/>
        </pc:sldMkLst>
        <pc:spChg chg="mod">
          <ac:chgData name="Fugleberg, Joachim" userId="73a1dab4-12a6-4ca3-ae8d-eba3ed556f21" providerId="ADAL" clId="{8DFD5559-F781-4B76-B3B3-07DB88E9543A}" dt="2024-10-30T14:20:58.740" v="88" actId="20577"/>
          <ac:spMkLst>
            <pc:docMk/>
            <pc:sldMk cId="1065222398" sldId="2147470045"/>
            <ac:spMk id="7" creationId="{566BA79A-3716-BA62-5D8F-ECC981E17504}"/>
          </ac:spMkLst>
        </pc:spChg>
        <pc:spChg chg="mod">
          <ac:chgData name="Fugleberg, Joachim" userId="73a1dab4-12a6-4ca3-ae8d-eba3ed556f21" providerId="ADAL" clId="{8DFD5559-F781-4B76-B3B3-07DB88E9543A}" dt="2024-10-30T14:10:26.681" v="42" actId="20577"/>
          <ac:spMkLst>
            <pc:docMk/>
            <pc:sldMk cId="1065222398" sldId="2147470045"/>
            <ac:spMk id="19" creationId="{03373EE5-8487-40A9-8309-CD7FC6A56E8C}"/>
          </ac:spMkLst>
        </pc:spChg>
      </pc:sldChg>
      <pc:sldChg chg="modSp mod modNotes">
        <pc:chgData name="Fugleberg, Joachim" userId="73a1dab4-12a6-4ca3-ae8d-eba3ed556f21" providerId="ADAL" clId="{8DFD5559-F781-4B76-B3B3-07DB88E9543A}" dt="2024-10-30T15:24:25.407" v="1058" actId="313"/>
        <pc:sldMkLst>
          <pc:docMk/>
          <pc:sldMk cId="272010781" sldId="2147470051"/>
        </pc:sldMkLst>
        <pc:spChg chg="mod">
          <ac:chgData name="Fugleberg, Joachim" userId="73a1dab4-12a6-4ca3-ae8d-eba3ed556f21" providerId="ADAL" clId="{8DFD5559-F781-4B76-B3B3-07DB88E9543A}" dt="2024-10-30T15:24:25.407" v="1058" actId="313"/>
          <ac:spMkLst>
            <pc:docMk/>
            <pc:sldMk cId="272010781" sldId="2147470051"/>
            <ac:spMk id="6" creationId="{2DEBE69C-283F-44D2-74C0-05EE62CB1BD8}"/>
          </ac:spMkLst>
        </pc:spChg>
        <pc:spChg chg="mod">
          <ac:chgData name="Fugleberg, Joachim" userId="73a1dab4-12a6-4ca3-ae8d-eba3ed556f21" providerId="ADAL" clId="{8DFD5559-F781-4B76-B3B3-07DB88E9543A}" dt="2024-10-30T14:49:21.965" v="494" actId="790"/>
          <ac:spMkLst>
            <pc:docMk/>
            <pc:sldMk cId="272010781" sldId="2147470051"/>
            <ac:spMk id="10" creationId="{DCDCF2D1-2191-20CE-F164-80A46EF61FBA}"/>
          </ac:spMkLst>
        </pc:spChg>
        <pc:spChg chg="mod">
          <ac:chgData name="Fugleberg, Joachim" userId="73a1dab4-12a6-4ca3-ae8d-eba3ed556f21" providerId="ADAL" clId="{8DFD5559-F781-4B76-B3B3-07DB88E9543A}" dt="2024-10-30T15:23:07.996" v="1042"/>
          <ac:spMkLst>
            <pc:docMk/>
            <pc:sldMk cId="272010781" sldId="2147470051"/>
            <ac:spMk id="14" creationId="{E0797020-138C-34A4-591A-AB78C23774CB}"/>
          </ac:spMkLst>
        </pc:spChg>
        <pc:spChg chg="mod">
          <ac:chgData name="Fugleberg, Joachim" userId="73a1dab4-12a6-4ca3-ae8d-eba3ed556f21" providerId="ADAL" clId="{8DFD5559-F781-4B76-B3B3-07DB88E9543A}" dt="2024-10-30T14:48:02.393" v="466" actId="790"/>
          <ac:spMkLst>
            <pc:docMk/>
            <pc:sldMk cId="272010781" sldId="2147470051"/>
            <ac:spMk id="16" creationId="{1441F68F-4914-3EB8-B34F-C52596232C00}"/>
          </ac:spMkLst>
        </pc:spChg>
        <pc:spChg chg="mod">
          <ac:chgData name="Fugleberg, Joachim" userId="73a1dab4-12a6-4ca3-ae8d-eba3ed556f21" providerId="ADAL" clId="{8DFD5559-F781-4B76-B3B3-07DB88E9543A}" dt="2024-10-30T14:44:32.272" v="380" actId="20577"/>
          <ac:spMkLst>
            <pc:docMk/>
            <pc:sldMk cId="272010781" sldId="2147470051"/>
            <ac:spMk id="17" creationId="{5ECDADF3-5599-2A10-5AB5-F6F65CD0C664}"/>
          </ac:spMkLst>
        </pc:spChg>
        <pc:spChg chg="mod">
          <ac:chgData name="Fugleberg, Joachim" userId="73a1dab4-12a6-4ca3-ae8d-eba3ed556f21" providerId="ADAL" clId="{8DFD5559-F781-4B76-B3B3-07DB88E9543A}" dt="2024-10-30T14:47:29.902" v="464" actId="1076"/>
          <ac:spMkLst>
            <pc:docMk/>
            <pc:sldMk cId="272010781" sldId="2147470051"/>
            <ac:spMk id="18" creationId="{E3CECAB6-C957-D7DA-9238-4CA5ADC25129}"/>
          </ac:spMkLst>
        </pc:spChg>
        <pc:spChg chg="mod">
          <ac:chgData name="Fugleberg, Joachim" userId="73a1dab4-12a6-4ca3-ae8d-eba3ed556f21" providerId="ADAL" clId="{8DFD5559-F781-4B76-B3B3-07DB88E9543A}" dt="2024-10-30T14:48:47.076" v="492" actId="790"/>
          <ac:spMkLst>
            <pc:docMk/>
            <pc:sldMk cId="272010781" sldId="2147470051"/>
            <ac:spMk id="19" creationId="{2C1C3B0D-A739-E886-D87B-1A70432765AE}"/>
          </ac:spMkLst>
        </pc:spChg>
        <pc:spChg chg="mod">
          <ac:chgData name="Fugleberg, Joachim" userId="73a1dab4-12a6-4ca3-ae8d-eba3ed556f21" providerId="ADAL" clId="{8DFD5559-F781-4B76-B3B3-07DB88E9543A}" dt="2024-10-30T14:50:35.478" v="533" actId="20577"/>
          <ac:spMkLst>
            <pc:docMk/>
            <pc:sldMk cId="272010781" sldId="2147470051"/>
            <ac:spMk id="20" creationId="{9D748AB7-AD6E-020D-8B18-09D3105FE3B9}"/>
          </ac:spMkLst>
        </pc:spChg>
        <pc:spChg chg="mod">
          <ac:chgData name="Fugleberg, Joachim" userId="73a1dab4-12a6-4ca3-ae8d-eba3ed556f21" providerId="ADAL" clId="{8DFD5559-F781-4B76-B3B3-07DB88E9543A}" dt="2024-10-30T14:49:55.767" v="504" actId="790"/>
          <ac:spMkLst>
            <pc:docMk/>
            <pc:sldMk cId="272010781" sldId="2147470051"/>
            <ac:spMk id="30" creationId="{D711C650-92A5-42ED-C3B8-E54DC2CA01AE}"/>
          </ac:spMkLst>
        </pc:spChg>
      </pc:sldChg>
      <pc:sldChg chg="add del">
        <pc:chgData name="Fugleberg, Joachim" userId="73a1dab4-12a6-4ca3-ae8d-eba3ed556f21" providerId="ADAL" clId="{8DFD5559-F781-4B76-B3B3-07DB88E9543A}" dt="2024-10-30T10:04:10.708" v="2"/>
        <pc:sldMkLst>
          <pc:docMk/>
          <pc:sldMk cId="2979877442" sldId="2147470192"/>
        </pc:sldMkLst>
      </pc:sldChg>
      <pc:sldChg chg="addSp delSp modSp del mod">
        <pc:chgData name="Fugleberg, Joachim" userId="73a1dab4-12a6-4ca3-ae8d-eba3ed556f21" providerId="ADAL" clId="{8DFD5559-F781-4B76-B3B3-07DB88E9543A}" dt="2024-10-30T14:35:34.243" v="212" actId="47"/>
        <pc:sldMkLst>
          <pc:docMk/>
          <pc:sldMk cId="2982849764" sldId="2147470193"/>
        </pc:sldMkLst>
        <pc:spChg chg="mod">
          <ac:chgData name="Fugleberg, Joachim" userId="73a1dab4-12a6-4ca3-ae8d-eba3ed556f21" providerId="ADAL" clId="{8DFD5559-F781-4B76-B3B3-07DB88E9543A}" dt="2024-10-30T14:33:21.943" v="202" actId="20577"/>
          <ac:spMkLst>
            <pc:docMk/>
            <pc:sldMk cId="2982849764" sldId="2147470193"/>
            <ac:spMk id="3" creationId="{FEB7EB89-1CFB-FBD1-E6FE-B3546FF0C4FE}"/>
          </ac:spMkLst>
        </pc:spChg>
        <pc:spChg chg="add mod">
          <ac:chgData name="Fugleberg, Joachim" userId="73a1dab4-12a6-4ca3-ae8d-eba3ed556f21" providerId="ADAL" clId="{8DFD5559-F781-4B76-B3B3-07DB88E9543A}" dt="2024-10-30T14:32:23.561" v="194" actId="20577"/>
          <ac:spMkLst>
            <pc:docMk/>
            <pc:sldMk cId="2982849764" sldId="2147470193"/>
            <ac:spMk id="5" creationId="{FCA0BDAE-9C83-745D-73F3-EAFC44C67070}"/>
          </ac:spMkLst>
        </pc:spChg>
        <pc:spChg chg="del">
          <ac:chgData name="Fugleberg, Joachim" userId="73a1dab4-12a6-4ca3-ae8d-eba3ed556f21" providerId="ADAL" clId="{8DFD5559-F781-4B76-B3B3-07DB88E9543A}" dt="2024-10-30T14:31:24.662" v="147" actId="478"/>
          <ac:spMkLst>
            <pc:docMk/>
            <pc:sldMk cId="2982849764" sldId="2147470193"/>
            <ac:spMk id="6" creationId="{BB4D768C-7901-86C8-CD97-27CA548CB9FE}"/>
          </ac:spMkLst>
        </pc:spChg>
        <pc:spChg chg="del">
          <ac:chgData name="Fugleberg, Joachim" userId="73a1dab4-12a6-4ca3-ae8d-eba3ed556f21" providerId="ADAL" clId="{8DFD5559-F781-4B76-B3B3-07DB88E9543A}" dt="2024-10-30T14:31:22.831" v="146" actId="478"/>
          <ac:spMkLst>
            <pc:docMk/>
            <pc:sldMk cId="2982849764" sldId="2147470193"/>
            <ac:spMk id="12" creationId="{8578A7E8-D312-7A8E-13D2-AA44DC4E397D}"/>
          </ac:spMkLst>
        </pc:spChg>
      </pc:sldChg>
      <pc:sldChg chg="modSp mod">
        <pc:chgData name="Fugleberg, Joachim" userId="73a1dab4-12a6-4ca3-ae8d-eba3ed556f21" providerId="ADAL" clId="{8DFD5559-F781-4B76-B3B3-07DB88E9543A}" dt="2024-10-30T14:29:17.447" v="144" actId="20577"/>
        <pc:sldMkLst>
          <pc:docMk/>
          <pc:sldMk cId="2502755729" sldId="2147470196"/>
        </pc:sldMkLst>
        <pc:spChg chg="mod">
          <ac:chgData name="Fugleberg, Joachim" userId="73a1dab4-12a6-4ca3-ae8d-eba3ed556f21" providerId="ADAL" clId="{8DFD5559-F781-4B76-B3B3-07DB88E9543A}" dt="2024-10-30T14:29:17.447" v="144" actId="20577"/>
          <ac:spMkLst>
            <pc:docMk/>
            <pc:sldMk cId="2502755729" sldId="2147470196"/>
            <ac:spMk id="2" creationId="{C9D71FD5-FC7E-B2FB-F04A-747E8E07E0E4}"/>
          </ac:spMkLst>
        </pc:spChg>
        <pc:graphicFrameChg chg="mod">
          <ac:chgData name="Fugleberg, Joachim" userId="73a1dab4-12a6-4ca3-ae8d-eba3ed556f21" providerId="ADAL" clId="{8DFD5559-F781-4B76-B3B3-07DB88E9543A}" dt="2024-10-30T14:28:36.170" v="137" actId="20577"/>
          <ac:graphicFrameMkLst>
            <pc:docMk/>
            <pc:sldMk cId="2502755729" sldId="2147470196"/>
            <ac:graphicFrameMk id="4" creationId="{74596CE9-EEB3-2E57-D14C-DC7F958DBD22}"/>
          </ac:graphicFrameMkLst>
        </pc:graphicFrameChg>
      </pc:sldChg>
      <pc:sldChg chg="modSp mod">
        <pc:chgData name="Fugleberg, Joachim" userId="73a1dab4-12a6-4ca3-ae8d-eba3ed556f21" providerId="ADAL" clId="{8DFD5559-F781-4B76-B3B3-07DB88E9543A}" dt="2024-10-30T14:51:33.995" v="558" actId="20577"/>
        <pc:sldMkLst>
          <pc:docMk/>
          <pc:sldMk cId="1026293979" sldId="2147470197"/>
        </pc:sldMkLst>
        <pc:spChg chg="mod">
          <ac:chgData name="Fugleberg, Joachim" userId="73a1dab4-12a6-4ca3-ae8d-eba3ed556f21" providerId="ADAL" clId="{8DFD5559-F781-4B76-B3B3-07DB88E9543A}" dt="2024-10-30T14:51:33.995" v="558" actId="20577"/>
          <ac:spMkLst>
            <pc:docMk/>
            <pc:sldMk cId="1026293979" sldId="2147470197"/>
            <ac:spMk id="4" creationId="{184C0B09-21DC-474F-28F4-41164A467B2A}"/>
          </ac:spMkLst>
        </pc:spChg>
      </pc:sldChg>
      <pc:sldChg chg="modSp">
        <pc:chgData name="Fugleberg, Joachim" userId="73a1dab4-12a6-4ca3-ae8d-eba3ed556f21" providerId="ADAL" clId="{8DFD5559-F781-4B76-B3B3-07DB88E9543A}" dt="2024-10-30T15:23:07.996" v="1042"/>
        <pc:sldMkLst>
          <pc:docMk/>
          <pc:sldMk cId="857192983" sldId="2147470198"/>
        </pc:sldMkLst>
        <pc:graphicFrameChg chg="mod">
          <ac:chgData name="Fugleberg, Joachim" userId="73a1dab4-12a6-4ca3-ae8d-eba3ed556f21" providerId="ADAL" clId="{8DFD5559-F781-4B76-B3B3-07DB88E9543A}" dt="2024-10-30T15:23:07.996" v="1042"/>
          <ac:graphicFrameMkLst>
            <pc:docMk/>
            <pc:sldMk cId="857192983" sldId="2147470198"/>
            <ac:graphicFrameMk id="7" creationId="{F6DC6B29-DEE1-9717-B83E-50339718227E}"/>
          </ac:graphicFrameMkLst>
        </pc:graphicFrameChg>
      </pc:sldChg>
      <pc:sldChg chg="modSp mod">
        <pc:chgData name="Fugleberg, Joachim" userId="73a1dab4-12a6-4ca3-ae8d-eba3ed556f21" providerId="ADAL" clId="{8DFD5559-F781-4B76-B3B3-07DB88E9543A}" dt="2024-10-30T14:55:34.846" v="653" actId="20577"/>
        <pc:sldMkLst>
          <pc:docMk/>
          <pc:sldMk cId="1706618808" sldId="2147470199"/>
        </pc:sldMkLst>
        <pc:graphicFrameChg chg="modGraphic">
          <ac:chgData name="Fugleberg, Joachim" userId="73a1dab4-12a6-4ca3-ae8d-eba3ed556f21" providerId="ADAL" clId="{8DFD5559-F781-4B76-B3B3-07DB88E9543A}" dt="2024-10-30T14:55:34.846" v="653" actId="20577"/>
          <ac:graphicFrameMkLst>
            <pc:docMk/>
            <pc:sldMk cId="1706618808" sldId="2147470199"/>
            <ac:graphicFrameMk id="6" creationId="{4AA212A3-E439-6737-212D-028FC86C5533}"/>
          </ac:graphicFrameMkLst>
        </pc:graphicFrameChg>
      </pc:sldChg>
      <pc:sldChg chg="modSp mod">
        <pc:chgData name="Fugleberg, Joachim" userId="73a1dab4-12a6-4ca3-ae8d-eba3ed556f21" providerId="ADAL" clId="{8DFD5559-F781-4B76-B3B3-07DB88E9543A}" dt="2024-10-30T15:05:20.440" v="757" actId="20577"/>
        <pc:sldMkLst>
          <pc:docMk/>
          <pc:sldMk cId="358216423" sldId="2147470202"/>
        </pc:sldMkLst>
        <pc:spChg chg="mod">
          <ac:chgData name="Fugleberg, Joachim" userId="73a1dab4-12a6-4ca3-ae8d-eba3ed556f21" providerId="ADAL" clId="{8DFD5559-F781-4B76-B3B3-07DB88E9543A}" dt="2024-10-30T15:05:20.440" v="757" actId="20577"/>
          <ac:spMkLst>
            <pc:docMk/>
            <pc:sldMk cId="358216423" sldId="2147470202"/>
            <ac:spMk id="3" creationId="{633E4615-C19F-9BEA-4072-5DA1AA8926C9}"/>
          </ac:spMkLst>
        </pc:spChg>
        <pc:spChg chg="mod">
          <ac:chgData name="Fugleberg, Joachim" userId="73a1dab4-12a6-4ca3-ae8d-eba3ed556f21" providerId="ADAL" clId="{8DFD5559-F781-4B76-B3B3-07DB88E9543A}" dt="2024-10-30T14:56:55.684" v="694" actId="20577"/>
          <ac:spMkLst>
            <pc:docMk/>
            <pc:sldMk cId="358216423" sldId="2147470202"/>
            <ac:spMk id="4" creationId="{D60FC3CB-88E4-BE4C-AD26-9B80AD3AB0BA}"/>
          </ac:spMkLst>
        </pc:spChg>
      </pc:sldChg>
      <pc:sldChg chg="modSp mod modNotesTx">
        <pc:chgData name="Fugleberg, Joachim" userId="73a1dab4-12a6-4ca3-ae8d-eba3ed556f21" providerId="ADAL" clId="{8DFD5559-F781-4B76-B3B3-07DB88E9543A}" dt="2024-10-30T15:08:37.356" v="846" actId="20577"/>
        <pc:sldMkLst>
          <pc:docMk/>
          <pc:sldMk cId="3274909186" sldId="2147470203"/>
        </pc:sldMkLst>
        <pc:spChg chg="mod">
          <ac:chgData name="Fugleberg, Joachim" userId="73a1dab4-12a6-4ca3-ae8d-eba3ed556f21" providerId="ADAL" clId="{8DFD5559-F781-4B76-B3B3-07DB88E9543A}" dt="2024-10-30T15:05:37.700" v="773" actId="20577"/>
          <ac:spMkLst>
            <pc:docMk/>
            <pc:sldMk cId="3274909186" sldId="2147470203"/>
            <ac:spMk id="2" creationId="{22580181-8581-B9C3-616A-7D7D0A8990CC}"/>
          </ac:spMkLst>
        </pc:spChg>
        <pc:spChg chg="mod">
          <ac:chgData name="Fugleberg, Joachim" userId="73a1dab4-12a6-4ca3-ae8d-eba3ed556f21" providerId="ADAL" clId="{8DFD5559-F781-4B76-B3B3-07DB88E9543A}" dt="2024-10-30T15:07:52.682" v="842" actId="20577"/>
          <ac:spMkLst>
            <pc:docMk/>
            <pc:sldMk cId="3274909186" sldId="2147470203"/>
            <ac:spMk id="3" creationId="{D111523B-5E43-896E-99C9-299A33E95C4C}"/>
          </ac:spMkLst>
        </pc:spChg>
        <pc:spChg chg="mod">
          <ac:chgData name="Fugleberg, Joachim" userId="73a1dab4-12a6-4ca3-ae8d-eba3ed556f21" providerId="ADAL" clId="{8DFD5559-F781-4B76-B3B3-07DB88E9543A}" dt="2024-10-30T15:08:37.356" v="846" actId="20577"/>
          <ac:spMkLst>
            <pc:docMk/>
            <pc:sldMk cId="3274909186" sldId="2147470203"/>
            <ac:spMk id="4" creationId="{21AF36C8-F302-BD28-96F0-137252343336}"/>
          </ac:spMkLst>
        </pc:spChg>
      </pc:sldChg>
      <pc:sldChg chg="addSp delSp modSp mod modNotesTx">
        <pc:chgData name="Fugleberg, Joachim" userId="73a1dab4-12a6-4ca3-ae8d-eba3ed556f21" providerId="ADAL" clId="{8DFD5559-F781-4B76-B3B3-07DB88E9543A}" dt="2024-10-30T15:25:01.295" v="1073" actId="20577"/>
        <pc:sldMkLst>
          <pc:docMk/>
          <pc:sldMk cId="1944131430" sldId="2147470204"/>
        </pc:sldMkLst>
        <pc:spChg chg="mod">
          <ac:chgData name="Fugleberg, Joachim" userId="73a1dab4-12a6-4ca3-ae8d-eba3ed556f21" providerId="ADAL" clId="{8DFD5559-F781-4B76-B3B3-07DB88E9543A}" dt="2024-10-30T15:20:03.832" v="988" actId="14100"/>
          <ac:spMkLst>
            <pc:docMk/>
            <pc:sldMk cId="1944131430" sldId="2147470204"/>
            <ac:spMk id="2" creationId="{C383CB5F-24CA-242D-B731-19D288F3A05D}"/>
          </ac:spMkLst>
        </pc:spChg>
        <pc:spChg chg="add">
          <ac:chgData name="Fugleberg, Joachim" userId="73a1dab4-12a6-4ca3-ae8d-eba3ed556f21" providerId="ADAL" clId="{8DFD5559-F781-4B76-B3B3-07DB88E9543A}" dt="2024-10-30T15:10:13.107" v="848"/>
          <ac:spMkLst>
            <pc:docMk/>
            <pc:sldMk cId="1944131430" sldId="2147470204"/>
            <ac:spMk id="3" creationId="{4685B353-6C32-84BB-5B51-A07038C9D95B}"/>
          </ac:spMkLst>
        </pc:spChg>
        <pc:spChg chg="mod">
          <ac:chgData name="Fugleberg, Joachim" userId="73a1dab4-12a6-4ca3-ae8d-eba3ed556f21" providerId="ADAL" clId="{8DFD5559-F781-4B76-B3B3-07DB88E9543A}" dt="2024-10-30T15:20:18.517" v="992" actId="1076"/>
          <ac:spMkLst>
            <pc:docMk/>
            <pc:sldMk cId="1944131430" sldId="2147470204"/>
            <ac:spMk id="4" creationId="{4DC63D1D-A3E0-4826-EBE3-8AB5F4B0F1C8}"/>
          </ac:spMkLst>
        </pc:spChg>
        <pc:spChg chg="add del mod">
          <ac:chgData name="Fugleberg, Joachim" userId="73a1dab4-12a6-4ca3-ae8d-eba3ed556f21" providerId="ADAL" clId="{8DFD5559-F781-4B76-B3B3-07DB88E9543A}" dt="2024-10-30T15:10:36.377" v="855"/>
          <ac:spMkLst>
            <pc:docMk/>
            <pc:sldMk cId="1944131430" sldId="2147470204"/>
            <ac:spMk id="6" creationId="{5C4BB436-4C37-A0B4-1411-E1696551170B}"/>
          </ac:spMkLst>
        </pc:spChg>
        <pc:spChg chg="del mod">
          <ac:chgData name="Fugleberg, Joachim" userId="73a1dab4-12a6-4ca3-ae8d-eba3ed556f21" providerId="ADAL" clId="{8DFD5559-F781-4B76-B3B3-07DB88E9543A}" dt="2024-10-30T15:10:19.691" v="852"/>
          <ac:spMkLst>
            <pc:docMk/>
            <pc:sldMk cId="1944131430" sldId="2147470204"/>
            <ac:spMk id="7" creationId="{C86E008C-1A64-40C0-DCEF-3D28E2F8FD20}"/>
          </ac:spMkLst>
        </pc:spChg>
        <pc:spChg chg="add mod">
          <ac:chgData name="Fugleberg, Joachim" userId="73a1dab4-12a6-4ca3-ae8d-eba3ed556f21" providerId="ADAL" clId="{8DFD5559-F781-4B76-B3B3-07DB88E9543A}" dt="2024-10-30T15:20:07.979" v="989" actId="14100"/>
          <ac:spMkLst>
            <pc:docMk/>
            <pc:sldMk cId="1944131430" sldId="2147470204"/>
            <ac:spMk id="8" creationId="{DECF90ED-849B-A7F9-2DAA-A55C1F710DFB}"/>
          </ac:spMkLst>
        </pc:spChg>
        <pc:spChg chg="add">
          <ac:chgData name="Fugleberg, Joachim" userId="73a1dab4-12a6-4ca3-ae8d-eba3ed556f21" providerId="ADAL" clId="{8DFD5559-F781-4B76-B3B3-07DB88E9543A}" dt="2024-10-30T15:14:54.543" v="916"/>
          <ac:spMkLst>
            <pc:docMk/>
            <pc:sldMk cId="1944131430" sldId="2147470204"/>
            <ac:spMk id="10" creationId="{A3819AD3-1877-8206-EBBE-60B81B30CBB6}"/>
          </ac:spMkLst>
        </pc:spChg>
        <pc:spChg chg="add">
          <ac:chgData name="Fugleberg, Joachim" userId="73a1dab4-12a6-4ca3-ae8d-eba3ed556f21" providerId="ADAL" clId="{8DFD5559-F781-4B76-B3B3-07DB88E9543A}" dt="2024-10-30T15:18:27.600" v="959"/>
          <ac:spMkLst>
            <pc:docMk/>
            <pc:sldMk cId="1944131430" sldId="2147470204"/>
            <ac:spMk id="11" creationId="{64BB131C-A538-4503-BC3E-9F80F35E269A}"/>
          </ac:spMkLst>
        </pc:spChg>
        <pc:spChg chg="add">
          <ac:chgData name="Fugleberg, Joachim" userId="73a1dab4-12a6-4ca3-ae8d-eba3ed556f21" providerId="ADAL" clId="{8DFD5559-F781-4B76-B3B3-07DB88E9543A}" dt="2024-10-30T15:18:31.394" v="961"/>
          <ac:spMkLst>
            <pc:docMk/>
            <pc:sldMk cId="1944131430" sldId="2147470204"/>
            <ac:spMk id="12" creationId="{51A31D59-C853-8C68-BB47-C07B480D9173}"/>
          </ac:spMkLst>
        </pc:spChg>
        <pc:spChg chg="add">
          <ac:chgData name="Fugleberg, Joachim" userId="73a1dab4-12a6-4ca3-ae8d-eba3ed556f21" providerId="ADAL" clId="{8DFD5559-F781-4B76-B3B3-07DB88E9543A}" dt="2024-10-30T15:18:35.939" v="967"/>
          <ac:spMkLst>
            <pc:docMk/>
            <pc:sldMk cId="1944131430" sldId="2147470204"/>
            <ac:spMk id="13" creationId="{8CC14625-B5C7-552F-2F4C-36A508270708}"/>
          </ac:spMkLst>
        </pc:spChg>
        <pc:spChg chg="add del mod">
          <ac:chgData name="Fugleberg, Joachim" userId="73a1dab4-12a6-4ca3-ae8d-eba3ed556f21" providerId="ADAL" clId="{8DFD5559-F781-4B76-B3B3-07DB88E9543A}" dt="2024-10-30T15:19:46.907" v="984"/>
          <ac:spMkLst>
            <pc:docMk/>
            <pc:sldMk cId="1944131430" sldId="2147470204"/>
            <ac:spMk id="14" creationId="{1654B01F-4DC6-6427-FF1B-D386E8F94943}"/>
          </ac:spMkLst>
        </pc:spChg>
        <pc:graphicFrameChg chg="mod">
          <ac:chgData name="Fugleberg, Joachim" userId="73a1dab4-12a6-4ca3-ae8d-eba3ed556f21" providerId="ADAL" clId="{8DFD5559-F781-4B76-B3B3-07DB88E9543A}" dt="2024-10-30T15:25:01.295" v="1073" actId="20577"/>
          <ac:graphicFrameMkLst>
            <pc:docMk/>
            <pc:sldMk cId="1944131430" sldId="2147470204"/>
            <ac:graphicFrameMk id="5" creationId="{9819D6F8-37A0-5CA8-43C1-0C774C95CAF8}"/>
          </ac:graphicFrameMkLst>
        </pc:graphicFrameChg>
      </pc:sldChg>
      <pc:sldChg chg="del">
        <pc:chgData name="Fugleberg, Joachim" userId="73a1dab4-12a6-4ca3-ae8d-eba3ed556f21" providerId="ADAL" clId="{8DFD5559-F781-4B76-B3B3-07DB88E9543A}" dt="2024-10-30T15:08:57.580" v="847" actId="47"/>
        <pc:sldMkLst>
          <pc:docMk/>
          <pc:sldMk cId="183743845" sldId="2147470205"/>
        </pc:sldMkLst>
      </pc:sldChg>
      <pc:sldChg chg="modSp mod">
        <pc:chgData name="Fugleberg, Joachim" userId="73a1dab4-12a6-4ca3-ae8d-eba3ed556f21" providerId="ADAL" clId="{8DFD5559-F781-4B76-B3B3-07DB88E9543A}" dt="2024-10-30T15:24:50.210" v="1072" actId="400"/>
        <pc:sldMkLst>
          <pc:docMk/>
          <pc:sldMk cId="1507307537" sldId="2147470206"/>
        </pc:sldMkLst>
        <pc:spChg chg="mod">
          <ac:chgData name="Fugleberg, Joachim" userId="73a1dab4-12a6-4ca3-ae8d-eba3ed556f21" providerId="ADAL" clId="{8DFD5559-F781-4B76-B3B3-07DB88E9543A}" dt="2024-10-30T15:24:50.210" v="1072" actId="400"/>
          <ac:spMkLst>
            <pc:docMk/>
            <pc:sldMk cId="1507307537" sldId="2147470206"/>
            <ac:spMk id="3" creationId="{9AD5C45B-54CC-5636-CBD5-B0C9540B7B48}"/>
          </ac:spMkLst>
        </pc:spChg>
        <pc:spChg chg="mod">
          <ac:chgData name="Fugleberg, Joachim" userId="73a1dab4-12a6-4ca3-ae8d-eba3ed556f21" providerId="ADAL" clId="{8DFD5559-F781-4B76-B3B3-07DB88E9543A}" dt="2024-10-30T15:21:41.924" v="1006" actId="120"/>
          <ac:spMkLst>
            <pc:docMk/>
            <pc:sldMk cId="1507307537" sldId="2147470206"/>
            <ac:spMk id="7" creationId="{3C8BE12C-00E6-60C3-9F27-F65A36AFA99B}"/>
          </ac:spMkLst>
        </pc:spChg>
        <pc:spChg chg="mod">
          <ac:chgData name="Fugleberg, Joachim" userId="73a1dab4-12a6-4ca3-ae8d-eba3ed556f21" providerId="ADAL" clId="{8DFD5559-F781-4B76-B3B3-07DB88E9543A}" dt="2024-10-30T15:22:08.545" v="1029" actId="20577"/>
          <ac:spMkLst>
            <pc:docMk/>
            <pc:sldMk cId="1507307537" sldId="2147470206"/>
            <ac:spMk id="13" creationId="{57F13C7E-F0AD-14E4-DDFF-7B48B845E225}"/>
          </ac:spMkLst>
        </pc:spChg>
        <pc:spChg chg="mod">
          <ac:chgData name="Fugleberg, Joachim" userId="73a1dab4-12a6-4ca3-ae8d-eba3ed556f21" providerId="ADAL" clId="{8DFD5559-F781-4B76-B3B3-07DB88E9543A}" dt="2024-10-30T15:22:23.956" v="1041" actId="20577"/>
          <ac:spMkLst>
            <pc:docMk/>
            <pc:sldMk cId="1507307537" sldId="2147470206"/>
            <ac:spMk id="14" creationId="{FAD47795-5AED-2B09-550D-5EAD6B01E85C}"/>
          </ac:spMkLst>
        </pc:spChg>
        <pc:spChg chg="mod">
          <ac:chgData name="Fugleberg, Joachim" userId="73a1dab4-12a6-4ca3-ae8d-eba3ed556f21" providerId="ADAL" clId="{8DFD5559-F781-4B76-B3B3-07DB88E9543A}" dt="2024-10-30T15:23:07.996" v="1042"/>
          <ac:spMkLst>
            <pc:docMk/>
            <pc:sldMk cId="1507307537" sldId="2147470206"/>
            <ac:spMk id="15" creationId="{474D44EC-BBBD-2BAE-9747-68D72C055A5E}"/>
          </ac:spMkLst>
        </pc:spChg>
        <pc:spChg chg="mod">
          <ac:chgData name="Fugleberg, Joachim" userId="73a1dab4-12a6-4ca3-ae8d-eba3ed556f21" providerId="ADAL" clId="{8DFD5559-F781-4B76-B3B3-07DB88E9543A}" dt="2024-10-30T15:23:32.513" v="1043" actId="20577"/>
          <ac:spMkLst>
            <pc:docMk/>
            <pc:sldMk cId="1507307537" sldId="2147470206"/>
            <ac:spMk id="18" creationId="{B302BDB5-6638-962F-60C1-0656FB5097F7}"/>
          </ac:spMkLst>
        </pc:spChg>
        <pc:spChg chg="mod">
          <ac:chgData name="Fugleberg, Joachim" userId="73a1dab4-12a6-4ca3-ae8d-eba3ed556f21" providerId="ADAL" clId="{8DFD5559-F781-4B76-B3B3-07DB88E9543A}" dt="2024-10-30T15:21:15.635" v="1001" actId="20577"/>
          <ac:spMkLst>
            <pc:docMk/>
            <pc:sldMk cId="1507307537" sldId="2147470206"/>
            <ac:spMk id="24" creationId="{A9F11BC0-46EE-7493-92C6-92642CD2DFFF}"/>
          </ac:spMkLst>
        </pc:spChg>
      </pc:sldChg>
      <pc:sldChg chg="modSp add mod modNotes">
        <pc:chgData name="Fugleberg, Joachim" userId="73a1dab4-12a6-4ca3-ae8d-eba3ed556f21" providerId="ADAL" clId="{8DFD5559-F781-4B76-B3B3-07DB88E9543A}" dt="2024-10-30T15:23:07.996" v="1042"/>
        <pc:sldMkLst>
          <pc:docMk/>
          <pc:sldMk cId="2074583962" sldId="2147470207"/>
        </pc:sldMkLst>
        <pc:spChg chg="mod">
          <ac:chgData name="Fugleberg, Joachim" userId="73a1dab4-12a6-4ca3-ae8d-eba3ed556f21" providerId="ADAL" clId="{8DFD5559-F781-4B76-B3B3-07DB88E9543A}" dt="2024-10-30T14:37:07.421" v="225" actId="20577"/>
          <ac:spMkLst>
            <pc:docMk/>
            <pc:sldMk cId="2074583962" sldId="2147470207"/>
            <ac:spMk id="3" creationId="{B298B14E-63B6-FAC8-05FC-BB9D5B18ADFA}"/>
          </ac:spMkLst>
        </pc:spChg>
        <pc:spChg chg="mod">
          <ac:chgData name="Fugleberg, Joachim" userId="73a1dab4-12a6-4ca3-ae8d-eba3ed556f21" providerId="ADAL" clId="{8DFD5559-F781-4B76-B3B3-07DB88E9543A}" dt="2024-10-30T14:42:10.607" v="323" actId="20577"/>
          <ac:spMkLst>
            <pc:docMk/>
            <pc:sldMk cId="2074583962" sldId="2147470207"/>
            <ac:spMk id="6" creationId="{100F09AF-550D-BA5E-0B18-E9B3885F74BA}"/>
          </ac:spMkLst>
        </pc:spChg>
        <pc:spChg chg="mod">
          <ac:chgData name="Fugleberg, Joachim" userId="73a1dab4-12a6-4ca3-ae8d-eba3ed556f21" providerId="ADAL" clId="{8DFD5559-F781-4B76-B3B3-07DB88E9543A}" dt="2024-10-30T14:35:32.335" v="211" actId="20577"/>
          <ac:spMkLst>
            <pc:docMk/>
            <pc:sldMk cId="2074583962" sldId="2147470207"/>
            <ac:spMk id="12" creationId="{9288CF8F-6278-9759-EE61-AE8E86C477AD}"/>
          </ac:spMkLst>
        </pc:spChg>
      </pc:sldChg>
    </pc:docChg>
  </pc:docChgLst>
  <pc:docChgLst>
    <pc:chgData name="Sunnevåg, Tor Arild" userId="7963fc5c-c06c-4088-8e7f-e218531b8f4a" providerId="ADAL" clId="{4A2BA657-5B7C-4A2C-BFCA-40D82D69A1C0}"/>
    <pc:docChg chg="undo custSel modSld">
      <pc:chgData name="Sunnevåg, Tor Arild" userId="7963fc5c-c06c-4088-8e7f-e218531b8f4a" providerId="ADAL" clId="{4A2BA657-5B7C-4A2C-BFCA-40D82D69A1C0}" dt="2024-10-30T09:50:46.352" v="162" actId="20577"/>
      <pc:docMkLst>
        <pc:docMk/>
      </pc:docMkLst>
      <pc:sldChg chg="modSp mod modNotesTx">
        <pc:chgData name="Sunnevåg, Tor Arild" userId="7963fc5c-c06c-4088-8e7f-e218531b8f4a" providerId="ADAL" clId="{4A2BA657-5B7C-4A2C-BFCA-40D82D69A1C0}" dt="2024-10-30T09:44:32.642" v="92" actId="20577"/>
        <pc:sldMkLst>
          <pc:docMk/>
          <pc:sldMk cId="1837571920" sldId="2147196267"/>
        </pc:sldMkLst>
        <pc:spChg chg="mod">
          <ac:chgData name="Sunnevåg, Tor Arild" userId="7963fc5c-c06c-4088-8e7f-e218531b8f4a" providerId="ADAL" clId="{4A2BA657-5B7C-4A2C-BFCA-40D82D69A1C0}" dt="2024-10-30T09:44:32.642" v="92" actId="20577"/>
          <ac:spMkLst>
            <pc:docMk/>
            <pc:sldMk cId="1837571920" sldId="2147196267"/>
            <ac:spMk id="24" creationId="{69463DF0-74F6-4E95-CB2F-98FB22BD7CF4}"/>
          </ac:spMkLst>
        </pc:spChg>
      </pc:sldChg>
      <pc:sldChg chg="modNotesTx">
        <pc:chgData name="Sunnevåg, Tor Arild" userId="7963fc5c-c06c-4088-8e7f-e218531b8f4a" providerId="ADAL" clId="{4A2BA657-5B7C-4A2C-BFCA-40D82D69A1C0}" dt="2024-10-30T09:45:12.121" v="93" actId="5793"/>
        <pc:sldMkLst>
          <pc:docMk/>
          <pc:sldMk cId="3485993559" sldId="2147196304"/>
        </pc:sldMkLst>
      </pc:sldChg>
      <pc:sldChg chg="modNotesTx">
        <pc:chgData name="Sunnevåg, Tor Arild" userId="7963fc5c-c06c-4088-8e7f-e218531b8f4a" providerId="ADAL" clId="{4A2BA657-5B7C-4A2C-BFCA-40D82D69A1C0}" dt="2024-10-30T09:35:55.932" v="74" actId="6549"/>
        <pc:sldMkLst>
          <pc:docMk/>
          <pc:sldMk cId="720935619" sldId="2147196379"/>
        </pc:sldMkLst>
      </pc:sldChg>
      <pc:sldChg chg="modSp">
        <pc:chgData name="Sunnevåg, Tor Arild" userId="7963fc5c-c06c-4088-8e7f-e218531b8f4a" providerId="ADAL" clId="{4A2BA657-5B7C-4A2C-BFCA-40D82D69A1C0}" dt="2024-10-30T09:42:42.847" v="80" actId="20577"/>
        <pc:sldMkLst>
          <pc:docMk/>
          <pc:sldMk cId="3264627072" sldId="2147469885"/>
        </pc:sldMkLst>
        <pc:graphicFrameChg chg="mod">
          <ac:chgData name="Sunnevåg, Tor Arild" userId="7963fc5c-c06c-4088-8e7f-e218531b8f4a" providerId="ADAL" clId="{4A2BA657-5B7C-4A2C-BFCA-40D82D69A1C0}" dt="2024-10-30T09:42:42.847" v="80" actId="20577"/>
          <ac:graphicFrameMkLst>
            <pc:docMk/>
            <pc:sldMk cId="3264627072" sldId="2147469885"/>
            <ac:graphicFrameMk id="5" creationId="{C9D4AFAC-93D8-EC81-EC46-E0256FECBBAE}"/>
          </ac:graphicFrameMkLst>
        </pc:graphicFrameChg>
      </pc:sldChg>
      <pc:sldChg chg="modSp mod">
        <pc:chgData name="Sunnevåg, Tor Arild" userId="7963fc5c-c06c-4088-8e7f-e218531b8f4a" providerId="ADAL" clId="{4A2BA657-5B7C-4A2C-BFCA-40D82D69A1C0}" dt="2024-10-30T09:42:27.034" v="79" actId="20577"/>
        <pc:sldMkLst>
          <pc:docMk/>
          <pc:sldMk cId="1065222398" sldId="2147470045"/>
        </pc:sldMkLst>
        <pc:spChg chg="mod">
          <ac:chgData name="Sunnevåg, Tor Arild" userId="7963fc5c-c06c-4088-8e7f-e218531b8f4a" providerId="ADAL" clId="{4A2BA657-5B7C-4A2C-BFCA-40D82D69A1C0}" dt="2024-10-30T09:42:27.034" v="79" actId="20577"/>
          <ac:spMkLst>
            <pc:docMk/>
            <pc:sldMk cId="1065222398" sldId="2147470045"/>
            <ac:spMk id="7" creationId="{566BA79A-3716-BA62-5D8F-ECC981E17504}"/>
          </ac:spMkLst>
        </pc:spChg>
      </pc:sldChg>
      <pc:sldChg chg="mod modShow">
        <pc:chgData name="Sunnevåg, Tor Arild" userId="7963fc5c-c06c-4088-8e7f-e218531b8f4a" providerId="ADAL" clId="{4A2BA657-5B7C-4A2C-BFCA-40D82D69A1C0}" dt="2024-10-30T07:52:07.250" v="13" actId="729"/>
        <pc:sldMkLst>
          <pc:docMk/>
          <pc:sldMk cId="272010781" sldId="2147470051"/>
        </pc:sldMkLst>
      </pc:sldChg>
      <pc:sldChg chg="modSp mod">
        <pc:chgData name="Sunnevåg, Tor Arild" userId="7963fc5c-c06c-4088-8e7f-e218531b8f4a" providerId="ADAL" clId="{4A2BA657-5B7C-4A2C-BFCA-40D82D69A1C0}" dt="2024-10-30T09:44:12.321" v="85" actId="113"/>
        <pc:sldMkLst>
          <pc:docMk/>
          <pc:sldMk cId="2982849764" sldId="2147470193"/>
        </pc:sldMkLst>
        <pc:spChg chg="mod">
          <ac:chgData name="Sunnevåg, Tor Arild" userId="7963fc5c-c06c-4088-8e7f-e218531b8f4a" providerId="ADAL" clId="{4A2BA657-5B7C-4A2C-BFCA-40D82D69A1C0}" dt="2024-10-30T09:44:08.195" v="84" actId="113"/>
          <ac:spMkLst>
            <pc:docMk/>
            <pc:sldMk cId="2982849764" sldId="2147470193"/>
            <ac:spMk id="6" creationId="{BB4D768C-7901-86C8-CD97-27CA548CB9FE}"/>
          </ac:spMkLst>
        </pc:spChg>
        <pc:spChg chg="mod">
          <ac:chgData name="Sunnevåg, Tor Arild" userId="7963fc5c-c06c-4088-8e7f-e218531b8f4a" providerId="ADAL" clId="{4A2BA657-5B7C-4A2C-BFCA-40D82D69A1C0}" dt="2024-10-30T09:44:12.321" v="85" actId="113"/>
          <ac:spMkLst>
            <pc:docMk/>
            <pc:sldMk cId="2982849764" sldId="2147470193"/>
            <ac:spMk id="12" creationId="{8578A7E8-D312-7A8E-13D2-AA44DC4E397D}"/>
          </ac:spMkLst>
        </pc:spChg>
      </pc:sldChg>
      <pc:sldChg chg="modSp mod">
        <pc:chgData name="Sunnevåg, Tor Arild" userId="7963fc5c-c06c-4088-8e7f-e218531b8f4a" providerId="ADAL" clId="{4A2BA657-5B7C-4A2C-BFCA-40D82D69A1C0}" dt="2024-10-30T09:47:21.411" v="108" actId="20577"/>
        <pc:sldMkLst>
          <pc:docMk/>
          <pc:sldMk cId="1706618808" sldId="2147470199"/>
        </pc:sldMkLst>
        <pc:graphicFrameChg chg="modGraphic">
          <ac:chgData name="Sunnevåg, Tor Arild" userId="7963fc5c-c06c-4088-8e7f-e218531b8f4a" providerId="ADAL" clId="{4A2BA657-5B7C-4A2C-BFCA-40D82D69A1C0}" dt="2024-10-30T09:47:21.411" v="108" actId="20577"/>
          <ac:graphicFrameMkLst>
            <pc:docMk/>
            <pc:sldMk cId="1706618808" sldId="2147470199"/>
            <ac:graphicFrameMk id="6" creationId="{4AA212A3-E439-6737-212D-028FC86C5533}"/>
          </ac:graphicFrameMkLst>
        </pc:graphicFrameChg>
      </pc:sldChg>
      <pc:sldChg chg="modSp mod">
        <pc:chgData name="Sunnevåg, Tor Arild" userId="7963fc5c-c06c-4088-8e7f-e218531b8f4a" providerId="ADAL" clId="{4A2BA657-5B7C-4A2C-BFCA-40D82D69A1C0}" dt="2024-10-30T09:48:42.241" v="142" actId="20577"/>
        <pc:sldMkLst>
          <pc:docMk/>
          <pc:sldMk cId="358216423" sldId="2147470202"/>
        </pc:sldMkLst>
        <pc:spChg chg="mod">
          <ac:chgData name="Sunnevåg, Tor Arild" userId="7963fc5c-c06c-4088-8e7f-e218531b8f4a" providerId="ADAL" clId="{4A2BA657-5B7C-4A2C-BFCA-40D82D69A1C0}" dt="2024-10-30T09:48:42.241" v="142" actId="20577"/>
          <ac:spMkLst>
            <pc:docMk/>
            <pc:sldMk cId="358216423" sldId="2147470202"/>
            <ac:spMk id="3" creationId="{633E4615-C19F-9BEA-4072-5DA1AA8926C9}"/>
          </ac:spMkLst>
        </pc:spChg>
      </pc:sldChg>
      <pc:sldChg chg="modSp mod">
        <pc:chgData name="Sunnevåg, Tor Arild" userId="7963fc5c-c06c-4088-8e7f-e218531b8f4a" providerId="ADAL" clId="{4A2BA657-5B7C-4A2C-BFCA-40D82D69A1C0}" dt="2024-10-30T07:53:52.334" v="39" actId="113"/>
        <pc:sldMkLst>
          <pc:docMk/>
          <pc:sldMk cId="3274909186" sldId="2147470203"/>
        </pc:sldMkLst>
        <pc:spChg chg="mod">
          <ac:chgData name="Sunnevåg, Tor Arild" userId="7963fc5c-c06c-4088-8e7f-e218531b8f4a" providerId="ADAL" clId="{4A2BA657-5B7C-4A2C-BFCA-40D82D69A1C0}" dt="2024-10-30T07:53:52.334" v="39" actId="113"/>
          <ac:spMkLst>
            <pc:docMk/>
            <pc:sldMk cId="3274909186" sldId="2147470203"/>
            <ac:spMk id="3" creationId="{D111523B-5E43-896E-99C9-299A33E95C4C}"/>
          </ac:spMkLst>
        </pc:spChg>
      </pc:sldChg>
      <pc:sldChg chg="modSp mod">
        <pc:chgData name="Sunnevåg, Tor Arild" userId="7963fc5c-c06c-4088-8e7f-e218531b8f4a" providerId="ADAL" clId="{4A2BA657-5B7C-4A2C-BFCA-40D82D69A1C0}" dt="2024-10-30T07:54:40.491" v="48" actId="5793"/>
        <pc:sldMkLst>
          <pc:docMk/>
          <pc:sldMk cId="1944131430" sldId="2147470204"/>
        </pc:sldMkLst>
        <pc:spChg chg="mod">
          <ac:chgData name="Sunnevåg, Tor Arild" userId="7963fc5c-c06c-4088-8e7f-e218531b8f4a" providerId="ADAL" clId="{4A2BA657-5B7C-4A2C-BFCA-40D82D69A1C0}" dt="2024-10-30T07:54:40.491" v="48" actId="5793"/>
          <ac:spMkLst>
            <pc:docMk/>
            <pc:sldMk cId="1944131430" sldId="2147470204"/>
            <ac:spMk id="4" creationId="{4DC63D1D-A3E0-4826-EBE3-8AB5F4B0F1C8}"/>
          </ac:spMkLst>
        </pc:spChg>
        <pc:spChg chg="mod">
          <ac:chgData name="Sunnevåg, Tor Arild" userId="7963fc5c-c06c-4088-8e7f-e218531b8f4a" providerId="ADAL" clId="{4A2BA657-5B7C-4A2C-BFCA-40D82D69A1C0}" dt="2024-10-30T07:54:18.863" v="42" actId="1076"/>
          <ac:spMkLst>
            <pc:docMk/>
            <pc:sldMk cId="1944131430" sldId="2147470204"/>
            <ac:spMk id="7" creationId="{C86E008C-1A64-40C0-DCEF-3D28E2F8FD20}"/>
          </ac:spMkLst>
        </pc:spChg>
        <pc:graphicFrameChg chg="mod">
          <ac:chgData name="Sunnevåg, Tor Arild" userId="7963fc5c-c06c-4088-8e7f-e218531b8f4a" providerId="ADAL" clId="{4A2BA657-5B7C-4A2C-BFCA-40D82D69A1C0}" dt="2024-10-30T07:54:07.343" v="40"/>
          <ac:graphicFrameMkLst>
            <pc:docMk/>
            <pc:sldMk cId="1944131430" sldId="2147470204"/>
            <ac:graphicFrameMk id="5" creationId="{9819D6F8-37A0-5CA8-43C1-0C774C95CAF8}"/>
          </ac:graphicFrameMkLst>
        </pc:graphicFrameChg>
      </pc:sldChg>
      <pc:sldChg chg="modSp mod">
        <pc:chgData name="Sunnevåg, Tor Arild" userId="7963fc5c-c06c-4088-8e7f-e218531b8f4a" providerId="ADAL" clId="{4A2BA657-5B7C-4A2C-BFCA-40D82D69A1C0}" dt="2024-10-30T09:50:46.352" v="162" actId="20577"/>
        <pc:sldMkLst>
          <pc:docMk/>
          <pc:sldMk cId="1507307537" sldId="2147470206"/>
        </pc:sldMkLst>
        <pc:spChg chg="mod">
          <ac:chgData name="Sunnevåg, Tor Arild" userId="7963fc5c-c06c-4088-8e7f-e218531b8f4a" providerId="ADAL" clId="{4A2BA657-5B7C-4A2C-BFCA-40D82D69A1C0}" dt="2024-10-30T07:55:31.946" v="52" actId="113"/>
          <ac:spMkLst>
            <pc:docMk/>
            <pc:sldMk cId="1507307537" sldId="2147470206"/>
            <ac:spMk id="4" creationId="{8FE468A6-9AC3-7E59-4FE7-9C1C9180A12D}"/>
          </ac:spMkLst>
        </pc:spChg>
        <pc:spChg chg="mod">
          <ac:chgData name="Sunnevåg, Tor Arild" userId="7963fc5c-c06c-4088-8e7f-e218531b8f4a" providerId="ADAL" clId="{4A2BA657-5B7C-4A2C-BFCA-40D82D69A1C0}" dt="2024-10-30T09:50:46.352" v="162" actId="20577"/>
          <ac:spMkLst>
            <pc:docMk/>
            <pc:sldMk cId="1507307537" sldId="2147470206"/>
            <ac:spMk id="6" creationId="{5A93D073-E306-1C49-36D7-B9AB0D490B31}"/>
          </ac:spMkLst>
        </pc:spChg>
        <pc:spChg chg="mod">
          <ac:chgData name="Sunnevåg, Tor Arild" userId="7963fc5c-c06c-4088-8e7f-e218531b8f4a" providerId="ADAL" clId="{4A2BA657-5B7C-4A2C-BFCA-40D82D69A1C0}" dt="2024-10-30T07:56:22.372" v="59" actId="20577"/>
          <ac:spMkLst>
            <pc:docMk/>
            <pc:sldMk cId="1507307537" sldId="2147470206"/>
            <ac:spMk id="7" creationId="{3C8BE12C-00E6-60C3-9F27-F65A36AFA99B}"/>
          </ac:spMkLst>
        </pc:spChg>
        <pc:spChg chg="mod">
          <ac:chgData name="Sunnevåg, Tor Arild" userId="7963fc5c-c06c-4088-8e7f-e218531b8f4a" providerId="ADAL" clId="{4A2BA657-5B7C-4A2C-BFCA-40D82D69A1C0}" dt="2024-10-30T07:56:39.652" v="60" actId="20577"/>
          <ac:spMkLst>
            <pc:docMk/>
            <pc:sldMk cId="1507307537" sldId="2147470206"/>
            <ac:spMk id="12" creationId="{8FAD22D5-62DE-86C0-55F3-1CB992BFCA43}"/>
          </ac:spMkLst>
        </pc:spChg>
        <pc:spChg chg="mod">
          <ac:chgData name="Sunnevåg, Tor Arild" userId="7963fc5c-c06c-4088-8e7f-e218531b8f4a" providerId="ADAL" clId="{4A2BA657-5B7C-4A2C-BFCA-40D82D69A1C0}" dt="2024-10-30T07:57:23.629" v="64" actId="5793"/>
          <ac:spMkLst>
            <pc:docMk/>
            <pc:sldMk cId="1507307537" sldId="2147470206"/>
            <ac:spMk id="14" creationId="{FAD47795-5AED-2B09-550D-5EAD6B01E85C}"/>
          </ac:spMkLst>
        </pc:spChg>
        <pc:spChg chg="mod">
          <ac:chgData name="Sunnevåg, Tor Arild" userId="7963fc5c-c06c-4088-8e7f-e218531b8f4a" providerId="ADAL" clId="{4A2BA657-5B7C-4A2C-BFCA-40D82D69A1C0}" dt="2024-10-30T09:50:13.737" v="147" actId="404"/>
          <ac:spMkLst>
            <pc:docMk/>
            <pc:sldMk cId="1507307537" sldId="2147470206"/>
            <ac:spMk id="15" creationId="{474D44EC-BBBD-2BAE-9747-68D72C055A5E}"/>
          </ac:spMkLst>
        </pc:spChg>
        <pc:spChg chg="mod">
          <ac:chgData name="Sunnevåg, Tor Arild" userId="7963fc5c-c06c-4088-8e7f-e218531b8f4a" providerId="ADAL" clId="{4A2BA657-5B7C-4A2C-BFCA-40D82D69A1C0}" dt="2024-10-30T09:49:38.547" v="143" actId="113"/>
          <ac:spMkLst>
            <pc:docMk/>
            <pc:sldMk cId="1507307537" sldId="2147470206"/>
            <ac:spMk id="16" creationId="{F48A3AA3-C7CC-CC4C-E9A8-2C40A4BCE40B}"/>
          </ac:spMkLst>
        </pc:spChg>
        <pc:spChg chg="mod">
          <ac:chgData name="Sunnevåg, Tor Arild" userId="7963fc5c-c06c-4088-8e7f-e218531b8f4a" providerId="ADAL" clId="{4A2BA657-5B7C-4A2C-BFCA-40D82D69A1C0}" dt="2024-10-30T09:50:35.089" v="150" actId="20577"/>
          <ac:spMkLst>
            <pc:docMk/>
            <pc:sldMk cId="1507307537" sldId="2147470206"/>
            <ac:spMk id="17" creationId="{5C8F4483-CFE7-4714-A708-3B37BB7A30B9}"/>
          </ac:spMkLst>
        </pc:spChg>
        <pc:spChg chg="mod">
          <ac:chgData name="Sunnevåg, Tor Arild" userId="7963fc5c-c06c-4088-8e7f-e218531b8f4a" providerId="ADAL" clId="{4A2BA657-5B7C-4A2C-BFCA-40D82D69A1C0}" dt="2024-10-30T07:54:59.454" v="49"/>
          <ac:spMkLst>
            <pc:docMk/>
            <pc:sldMk cId="1507307537" sldId="2147470206"/>
            <ac:spMk id="18" creationId="{B302BDB5-6638-962F-60C1-0656FB5097F7}"/>
          </ac:spMkLst>
        </pc:spChg>
        <pc:spChg chg="mod">
          <ac:chgData name="Sunnevåg, Tor Arild" userId="7963fc5c-c06c-4088-8e7f-e218531b8f4a" providerId="ADAL" clId="{4A2BA657-5B7C-4A2C-BFCA-40D82D69A1C0}" dt="2024-10-30T09:50:40.155" v="151" actId="14100"/>
          <ac:spMkLst>
            <pc:docMk/>
            <pc:sldMk cId="1507307537" sldId="2147470206"/>
            <ac:spMk id="19" creationId="{9F24E689-503B-680D-FA45-A0B75FB0BDCD}"/>
          </ac:spMkLst>
        </pc:spChg>
        <pc:spChg chg="mod">
          <ac:chgData name="Sunnevåg, Tor Arild" userId="7963fc5c-c06c-4088-8e7f-e218531b8f4a" providerId="ADAL" clId="{4A2BA657-5B7C-4A2C-BFCA-40D82D69A1C0}" dt="2024-10-30T07:57:32.343" v="65"/>
          <ac:spMkLst>
            <pc:docMk/>
            <pc:sldMk cId="1507307537" sldId="2147470206"/>
            <ac:spMk id="23" creationId="{0235D5CB-9418-1873-18A3-B4D11025C3F5}"/>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svg"/><Relationship Id="rId1" Type="http://schemas.openxmlformats.org/officeDocument/2006/relationships/image" Target="../media/image35.png"/><Relationship Id="rId4" Type="http://schemas.openxmlformats.org/officeDocument/2006/relationships/image" Target="../media/image38.svg"/></Relationships>
</file>

<file path=ppt/diagrams/_rels/data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svg"/><Relationship Id="rId1" Type="http://schemas.openxmlformats.org/officeDocument/2006/relationships/image" Target="../media/image40.png"/><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diagrams/_rels/data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svg"/><Relationship Id="rId1" Type="http://schemas.openxmlformats.org/officeDocument/2006/relationships/image" Target="../media/image53.png"/><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6.svg"/></Relationships>
</file>

<file path=ppt/diagrams/_rels/drawing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svg"/><Relationship Id="rId1" Type="http://schemas.openxmlformats.org/officeDocument/2006/relationships/image" Target="../media/image35.png"/><Relationship Id="rId4" Type="http://schemas.openxmlformats.org/officeDocument/2006/relationships/image" Target="../media/image38.svg"/></Relationships>
</file>

<file path=ppt/diagrams/_rels/drawing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svg"/><Relationship Id="rId1" Type="http://schemas.openxmlformats.org/officeDocument/2006/relationships/image" Target="../media/image40.png"/><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diagrams/_rels/drawing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svg"/><Relationship Id="rId1" Type="http://schemas.openxmlformats.org/officeDocument/2006/relationships/image" Target="../media/image53.png"/><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6.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F82D16-B78E-4C26-BC25-53D7F27F00DA}"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33AB8FA1-6D35-417D-A5CB-B9570A76F12E}">
      <dgm:prSet/>
      <dgm:spPr/>
      <dgm:t>
        <a:bodyPr/>
        <a:lstStyle/>
        <a:p>
          <a:pPr>
            <a:lnSpc>
              <a:spcPct val="100000"/>
            </a:lnSpc>
          </a:pPr>
          <a:r>
            <a:rPr lang="en-US"/>
            <a:t>Strategic Cooperation Council and Advisory Body</a:t>
          </a:r>
        </a:p>
      </dgm:t>
    </dgm:pt>
    <dgm:pt modelId="{9E93C870-DBF2-43D1-8999-E88C8A80F543}" type="parTrans" cxnId="{F3781DF9-0385-4306-A718-3EB4033F144E}">
      <dgm:prSet/>
      <dgm:spPr/>
      <dgm:t>
        <a:bodyPr/>
        <a:lstStyle/>
        <a:p>
          <a:endParaRPr lang="en-US"/>
        </a:p>
      </dgm:t>
    </dgm:pt>
    <dgm:pt modelId="{FA5790D1-A0F6-4874-9853-82D1861EDABD}" type="sibTrans" cxnId="{F3781DF9-0385-4306-A718-3EB4033F144E}">
      <dgm:prSet/>
      <dgm:spPr/>
      <dgm:t>
        <a:bodyPr/>
        <a:lstStyle/>
        <a:p>
          <a:endParaRPr lang="en-US"/>
        </a:p>
      </dgm:t>
    </dgm:pt>
    <dgm:pt modelId="{BD2C926F-C57D-4561-84C1-E5E4ACCEF548}">
      <dgm:prSet/>
      <dgm:spPr/>
      <dgm:t>
        <a:bodyPr/>
        <a:lstStyle/>
        <a:p>
          <a:pPr>
            <a:lnSpc>
              <a:spcPct val="100000"/>
            </a:lnSpc>
          </a:pPr>
          <a:r>
            <a:rPr lang="en-US"/>
            <a:t>Norwegian </a:t>
          </a:r>
          <a:r>
            <a:rPr lang="en-US" err="1"/>
            <a:t>Digitalisation</a:t>
          </a:r>
          <a:r>
            <a:rPr lang="en-US"/>
            <a:t> Agency
The Minister for </a:t>
          </a:r>
          <a:r>
            <a:rPr lang="en-US" err="1"/>
            <a:t>Digitalisation</a:t>
          </a:r>
          <a:endParaRPr lang="en-US"/>
        </a:p>
      </dgm:t>
    </dgm:pt>
    <dgm:pt modelId="{92827BAB-A1C3-46C4-B82D-93421248C638}" type="parTrans" cxnId="{41B99D0F-8121-49B9-9103-78D2CEC0CBB1}">
      <dgm:prSet/>
      <dgm:spPr/>
      <dgm:t>
        <a:bodyPr/>
        <a:lstStyle/>
        <a:p>
          <a:endParaRPr lang="en-US"/>
        </a:p>
      </dgm:t>
    </dgm:pt>
    <dgm:pt modelId="{E3CEC23B-5E3F-4D6F-A46B-329BE014B33F}" type="sibTrans" cxnId="{41B99D0F-8121-49B9-9103-78D2CEC0CBB1}">
      <dgm:prSet/>
      <dgm:spPr/>
      <dgm:t>
        <a:bodyPr/>
        <a:lstStyle/>
        <a:p>
          <a:endParaRPr lang="en-US"/>
        </a:p>
      </dgm:t>
    </dgm:pt>
    <dgm:pt modelId="{830C0158-41F5-496C-BF3C-4915376AF777}">
      <dgm:prSet/>
      <dgm:spPr/>
      <dgm:t>
        <a:bodyPr/>
        <a:lstStyle/>
        <a:p>
          <a:pPr>
            <a:lnSpc>
              <a:spcPct val="100000"/>
            </a:lnSpc>
          </a:pPr>
          <a:r>
            <a:rPr lang="en-US"/>
            <a:t>Contribute to coordinated </a:t>
          </a:r>
          <a:r>
            <a:rPr lang="en-US" err="1"/>
            <a:t>digitalisation</a:t>
          </a:r>
          <a:r>
            <a:rPr lang="en-US"/>
            <a:t> of the public sector</a:t>
          </a:r>
        </a:p>
      </dgm:t>
    </dgm:pt>
    <dgm:pt modelId="{FDC22697-E580-4E51-9EA5-052DCC7A686A}" type="parTrans" cxnId="{491C52AF-8A58-454E-999E-B35928B23FB8}">
      <dgm:prSet/>
      <dgm:spPr/>
      <dgm:t>
        <a:bodyPr/>
        <a:lstStyle/>
        <a:p>
          <a:endParaRPr lang="en-US"/>
        </a:p>
      </dgm:t>
    </dgm:pt>
    <dgm:pt modelId="{28FCA9BE-FC6D-46E6-A612-B03B2B0C809E}" type="sibTrans" cxnId="{491C52AF-8A58-454E-999E-B35928B23FB8}">
      <dgm:prSet/>
      <dgm:spPr/>
      <dgm:t>
        <a:bodyPr/>
        <a:lstStyle/>
        <a:p>
          <a:endParaRPr lang="en-US"/>
        </a:p>
      </dgm:t>
    </dgm:pt>
    <dgm:pt modelId="{A95AD647-B0EF-4A47-81FD-4133B83DA32F}">
      <dgm:prSet/>
      <dgm:spPr/>
      <dgm:t>
        <a:bodyPr/>
        <a:lstStyle/>
        <a:p>
          <a:pPr>
            <a:lnSpc>
              <a:spcPct val="100000"/>
            </a:lnSpc>
          </a:pPr>
          <a:r>
            <a:rPr lang="en-US">
              <a:latin typeface="Arial" panose="020B0604020202020204"/>
            </a:rPr>
            <a:t>Benefits for citizens, businesses, the voluntary sector and public enterprises</a:t>
          </a:r>
          <a:endParaRPr lang="en-US"/>
        </a:p>
      </dgm:t>
    </dgm:pt>
    <dgm:pt modelId="{5288ED5F-BC76-49AC-A70C-8E45099A2E2F}" type="parTrans" cxnId="{D4E33A15-978B-40A3-8CE4-04C18DF06CA3}">
      <dgm:prSet/>
      <dgm:spPr/>
      <dgm:t>
        <a:bodyPr/>
        <a:lstStyle/>
        <a:p>
          <a:endParaRPr lang="en-US"/>
        </a:p>
      </dgm:t>
    </dgm:pt>
    <dgm:pt modelId="{90D8D970-B49F-4460-B5CA-8ACF532959CC}" type="sibTrans" cxnId="{D4E33A15-978B-40A3-8CE4-04C18DF06CA3}">
      <dgm:prSet/>
      <dgm:spPr/>
      <dgm:t>
        <a:bodyPr/>
        <a:lstStyle/>
        <a:p>
          <a:endParaRPr lang="en-US"/>
        </a:p>
      </dgm:t>
    </dgm:pt>
    <dgm:pt modelId="{64303EF6-C427-469D-95AD-F920E399B68B}" type="pres">
      <dgm:prSet presAssocID="{67F82D16-B78E-4C26-BC25-53D7F27F00DA}" presName="root" presStyleCnt="0">
        <dgm:presLayoutVars>
          <dgm:dir/>
          <dgm:resizeHandles val="exact"/>
        </dgm:presLayoutVars>
      </dgm:prSet>
      <dgm:spPr/>
    </dgm:pt>
    <dgm:pt modelId="{59545B97-C8B8-4CB8-B426-BBE267ADD694}" type="pres">
      <dgm:prSet presAssocID="{33AB8FA1-6D35-417D-A5CB-B9570A76F12E}" presName="compNode" presStyleCnt="0"/>
      <dgm:spPr/>
    </dgm:pt>
    <dgm:pt modelId="{FE294141-5407-4608-A569-CD9C3F4D1AA6}" type="pres">
      <dgm:prSet presAssocID="{33AB8FA1-6D35-417D-A5CB-B9570A76F12E}" presName="bgRect" presStyleLbl="bgShp" presStyleIdx="0" presStyleCnt="2"/>
      <dgm:spPr/>
    </dgm:pt>
    <dgm:pt modelId="{A5202349-980A-4CDF-BDE2-DFE7CE97AB10}" type="pres">
      <dgm:prSet presAssocID="{33AB8FA1-6D35-417D-A5CB-B9570A76F12E}"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ranching Diagram"/>
        </a:ext>
      </dgm:extLst>
    </dgm:pt>
    <dgm:pt modelId="{5D2A9510-B490-487B-BF91-1F952C1E5B0B}" type="pres">
      <dgm:prSet presAssocID="{33AB8FA1-6D35-417D-A5CB-B9570A76F12E}" presName="spaceRect" presStyleCnt="0"/>
      <dgm:spPr/>
    </dgm:pt>
    <dgm:pt modelId="{B09AA03A-4901-4593-85C4-2E0F107385B1}" type="pres">
      <dgm:prSet presAssocID="{33AB8FA1-6D35-417D-A5CB-B9570A76F12E}" presName="parTx" presStyleLbl="revTx" presStyleIdx="0" presStyleCnt="4">
        <dgm:presLayoutVars>
          <dgm:chMax val="0"/>
          <dgm:chPref val="0"/>
        </dgm:presLayoutVars>
      </dgm:prSet>
      <dgm:spPr/>
    </dgm:pt>
    <dgm:pt modelId="{43BAB870-545A-45B1-95D3-996A9F9B8678}" type="pres">
      <dgm:prSet presAssocID="{33AB8FA1-6D35-417D-A5CB-B9570A76F12E}" presName="desTx" presStyleLbl="revTx" presStyleIdx="1" presStyleCnt="4">
        <dgm:presLayoutVars/>
      </dgm:prSet>
      <dgm:spPr/>
    </dgm:pt>
    <dgm:pt modelId="{6B9955C2-A456-4043-BC9B-CB2E980AB91B}" type="pres">
      <dgm:prSet presAssocID="{FA5790D1-A0F6-4874-9853-82D1861EDABD}" presName="sibTrans" presStyleCnt="0"/>
      <dgm:spPr/>
    </dgm:pt>
    <dgm:pt modelId="{C9AF9CEB-9C9B-4C80-807A-890BBCDE54F2}" type="pres">
      <dgm:prSet presAssocID="{830C0158-41F5-496C-BF3C-4915376AF777}" presName="compNode" presStyleCnt="0"/>
      <dgm:spPr/>
    </dgm:pt>
    <dgm:pt modelId="{166970BB-C583-4B0E-A8E5-10271E9B8C27}" type="pres">
      <dgm:prSet presAssocID="{830C0158-41F5-496C-BF3C-4915376AF777}" presName="bgRect" presStyleLbl="bgShp" presStyleIdx="1" presStyleCnt="2"/>
      <dgm:spPr/>
    </dgm:pt>
    <dgm:pt modelId="{7CB2F62C-6BCC-466D-95B1-F2875CADBB9B}" type="pres">
      <dgm:prSet presAssocID="{830C0158-41F5-496C-BF3C-4915376AF777}"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Gruppe"/>
        </a:ext>
      </dgm:extLst>
    </dgm:pt>
    <dgm:pt modelId="{D87CA7BB-EA57-4E14-AB64-24F80E53D47F}" type="pres">
      <dgm:prSet presAssocID="{830C0158-41F5-496C-BF3C-4915376AF777}" presName="spaceRect" presStyleCnt="0"/>
      <dgm:spPr/>
    </dgm:pt>
    <dgm:pt modelId="{F881AEC2-D3A0-443F-B26E-290E5612FF56}" type="pres">
      <dgm:prSet presAssocID="{830C0158-41F5-496C-BF3C-4915376AF777}" presName="parTx" presStyleLbl="revTx" presStyleIdx="2" presStyleCnt="4">
        <dgm:presLayoutVars>
          <dgm:chMax val="0"/>
          <dgm:chPref val="0"/>
        </dgm:presLayoutVars>
      </dgm:prSet>
      <dgm:spPr/>
    </dgm:pt>
    <dgm:pt modelId="{7E4E4021-0411-4C36-BA07-3D62241113E7}" type="pres">
      <dgm:prSet presAssocID="{830C0158-41F5-496C-BF3C-4915376AF777}" presName="desTx" presStyleLbl="revTx" presStyleIdx="3" presStyleCnt="4">
        <dgm:presLayoutVars/>
      </dgm:prSet>
      <dgm:spPr/>
    </dgm:pt>
  </dgm:ptLst>
  <dgm:cxnLst>
    <dgm:cxn modelId="{41B99D0F-8121-49B9-9103-78D2CEC0CBB1}" srcId="{33AB8FA1-6D35-417D-A5CB-B9570A76F12E}" destId="{BD2C926F-C57D-4561-84C1-E5E4ACCEF548}" srcOrd="0" destOrd="0" parTransId="{92827BAB-A1C3-46C4-B82D-93421248C638}" sibTransId="{E3CEC23B-5E3F-4D6F-A46B-329BE014B33F}"/>
    <dgm:cxn modelId="{D4E33A15-978B-40A3-8CE4-04C18DF06CA3}" srcId="{830C0158-41F5-496C-BF3C-4915376AF777}" destId="{A95AD647-B0EF-4A47-81FD-4133B83DA32F}" srcOrd="0" destOrd="0" parTransId="{5288ED5F-BC76-49AC-A70C-8E45099A2E2F}" sibTransId="{90D8D970-B49F-4460-B5CA-8ACF532959CC}"/>
    <dgm:cxn modelId="{2C40D84F-1F5E-43AA-BAE7-D8181B3DD76D}" type="presOf" srcId="{A95AD647-B0EF-4A47-81FD-4133B83DA32F}" destId="{7E4E4021-0411-4C36-BA07-3D62241113E7}" srcOrd="0" destOrd="0" presId="urn:microsoft.com/office/officeart/2018/2/layout/IconVerticalSolidList"/>
    <dgm:cxn modelId="{46F5A575-7B7A-4C94-A9E1-0FA04D86E4A9}" type="presOf" srcId="{33AB8FA1-6D35-417D-A5CB-B9570A76F12E}" destId="{B09AA03A-4901-4593-85C4-2E0F107385B1}" srcOrd="0" destOrd="0" presId="urn:microsoft.com/office/officeart/2018/2/layout/IconVerticalSolidList"/>
    <dgm:cxn modelId="{AEE58B80-87D3-4D52-BDCB-1C96EE608B96}" type="presOf" srcId="{BD2C926F-C57D-4561-84C1-E5E4ACCEF548}" destId="{43BAB870-545A-45B1-95D3-996A9F9B8678}" srcOrd="0" destOrd="0" presId="urn:microsoft.com/office/officeart/2018/2/layout/IconVerticalSolidList"/>
    <dgm:cxn modelId="{491C52AF-8A58-454E-999E-B35928B23FB8}" srcId="{67F82D16-B78E-4C26-BC25-53D7F27F00DA}" destId="{830C0158-41F5-496C-BF3C-4915376AF777}" srcOrd="1" destOrd="0" parTransId="{FDC22697-E580-4E51-9EA5-052DCC7A686A}" sibTransId="{28FCA9BE-FC6D-46E6-A612-B03B2B0C809E}"/>
    <dgm:cxn modelId="{E3DC7BE3-A3CC-4282-A4BC-06558A66F545}" type="presOf" srcId="{67F82D16-B78E-4C26-BC25-53D7F27F00DA}" destId="{64303EF6-C427-469D-95AD-F920E399B68B}" srcOrd="0" destOrd="0" presId="urn:microsoft.com/office/officeart/2018/2/layout/IconVerticalSolidList"/>
    <dgm:cxn modelId="{0162A9EE-1F4E-4758-A36B-54FEA4E832D4}" type="presOf" srcId="{830C0158-41F5-496C-BF3C-4915376AF777}" destId="{F881AEC2-D3A0-443F-B26E-290E5612FF56}" srcOrd="0" destOrd="0" presId="urn:microsoft.com/office/officeart/2018/2/layout/IconVerticalSolidList"/>
    <dgm:cxn modelId="{F3781DF9-0385-4306-A718-3EB4033F144E}" srcId="{67F82D16-B78E-4C26-BC25-53D7F27F00DA}" destId="{33AB8FA1-6D35-417D-A5CB-B9570A76F12E}" srcOrd="0" destOrd="0" parTransId="{9E93C870-DBF2-43D1-8999-E88C8A80F543}" sibTransId="{FA5790D1-A0F6-4874-9853-82D1861EDABD}"/>
    <dgm:cxn modelId="{DB5633E2-0602-4776-A8C6-E9C201CDAD74}" type="presParOf" srcId="{64303EF6-C427-469D-95AD-F920E399B68B}" destId="{59545B97-C8B8-4CB8-B426-BBE267ADD694}" srcOrd="0" destOrd="0" presId="urn:microsoft.com/office/officeart/2018/2/layout/IconVerticalSolidList"/>
    <dgm:cxn modelId="{8A8D4FEA-757D-4E36-B6E0-1C79804B395B}" type="presParOf" srcId="{59545B97-C8B8-4CB8-B426-BBE267ADD694}" destId="{FE294141-5407-4608-A569-CD9C3F4D1AA6}" srcOrd="0" destOrd="0" presId="urn:microsoft.com/office/officeart/2018/2/layout/IconVerticalSolidList"/>
    <dgm:cxn modelId="{ED115BC4-1FE8-4809-B6B5-892B5880D65A}" type="presParOf" srcId="{59545B97-C8B8-4CB8-B426-BBE267ADD694}" destId="{A5202349-980A-4CDF-BDE2-DFE7CE97AB10}" srcOrd="1" destOrd="0" presId="urn:microsoft.com/office/officeart/2018/2/layout/IconVerticalSolidList"/>
    <dgm:cxn modelId="{F4C70FF0-841A-4F1F-B6A3-B07788E55C9D}" type="presParOf" srcId="{59545B97-C8B8-4CB8-B426-BBE267ADD694}" destId="{5D2A9510-B490-487B-BF91-1F952C1E5B0B}" srcOrd="2" destOrd="0" presId="urn:microsoft.com/office/officeart/2018/2/layout/IconVerticalSolidList"/>
    <dgm:cxn modelId="{6D1D69CD-3EAA-4339-B9CB-4B304419C490}" type="presParOf" srcId="{59545B97-C8B8-4CB8-B426-BBE267ADD694}" destId="{B09AA03A-4901-4593-85C4-2E0F107385B1}" srcOrd="3" destOrd="0" presId="urn:microsoft.com/office/officeart/2018/2/layout/IconVerticalSolidList"/>
    <dgm:cxn modelId="{8A860C67-7AD8-4EF5-A308-4A8F0306C58E}" type="presParOf" srcId="{59545B97-C8B8-4CB8-B426-BBE267ADD694}" destId="{43BAB870-545A-45B1-95D3-996A9F9B8678}" srcOrd="4" destOrd="0" presId="urn:microsoft.com/office/officeart/2018/2/layout/IconVerticalSolidList"/>
    <dgm:cxn modelId="{6E059F7C-1955-4EC3-9DC3-72A174BEAE60}" type="presParOf" srcId="{64303EF6-C427-469D-95AD-F920E399B68B}" destId="{6B9955C2-A456-4043-BC9B-CB2E980AB91B}" srcOrd="1" destOrd="0" presId="urn:microsoft.com/office/officeart/2018/2/layout/IconVerticalSolidList"/>
    <dgm:cxn modelId="{A6E5BB7B-72B5-40D7-AC13-B1E8C60D3D11}" type="presParOf" srcId="{64303EF6-C427-469D-95AD-F920E399B68B}" destId="{C9AF9CEB-9C9B-4C80-807A-890BBCDE54F2}" srcOrd="2" destOrd="0" presId="urn:microsoft.com/office/officeart/2018/2/layout/IconVerticalSolidList"/>
    <dgm:cxn modelId="{7E20FB5D-11E9-49AF-8F06-75C65298C3C5}" type="presParOf" srcId="{C9AF9CEB-9C9B-4C80-807A-890BBCDE54F2}" destId="{166970BB-C583-4B0E-A8E5-10271E9B8C27}" srcOrd="0" destOrd="0" presId="urn:microsoft.com/office/officeart/2018/2/layout/IconVerticalSolidList"/>
    <dgm:cxn modelId="{E7D28F9D-CD2E-491E-B948-278B04B85D49}" type="presParOf" srcId="{C9AF9CEB-9C9B-4C80-807A-890BBCDE54F2}" destId="{7CB2F62C-6BCC-466D-95B1-F2875CADBB9B}" srcOrd="1" destOrd="0" presId="urn:microsoft.com/office/officeart/2018/2/layout/IconVerticalSolidList"/>
    <dgm:cxn modelId="{20D4AD7A-F23C-470B-8939-BBBDDCD12BF7}" type="presParOf" srcId="{C9AF9CEB-9C9B-4C80-807A-890BBCDE54F2}" destId="{D87CA7BB-EA57-4E14-AB64-24F80E53D47F}" srcOrd="2" destOrd="0" presId="urn:microsoft.com/office/officeart/2018/2/layout/IconVerticalSolidList"/>
    <dgm:cxn modelId="{C95997D3-C875-4E7D-BDC0-15EDFD0C8E52}" type="presParOf" srcId="{C9AF9CEB-9C9B-4C80-807A-890BBCDE54F2}" destId="{F881AEC2-D3A0-443F-B26E-290E5612FF56}" srcOrd="3" destOrd="0" presId="urn:microsoft.com/office/officeart/2018/2/layout/IconVerticalSolidList"/>
    <dgm:cxn modelId="{535872F7-441C-4E7A-ACE6-1949BFE63353}" type="presParOf" srcId="{C9AF9CEB-9C9B-4C80-807A-890BBCDE54F2}" destId="{7E4E4021-0411-4C36-BA07-3D62241113E7}"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E4113FD-6316-4ACE-8F48-4E1B43917390}" type="doc">
      <dgm:prSet loTypeId="urn:microsoft.com/office/officeart/2005/8/layout/vList3" loCatId="list" qsTypeId="urn:microsoft.com/office/officeart/2005/8/quickstyle/simple1" qsCatId="simple" csTypeId="urn:microsoft.com/office/officeart/2005/8/colors/accent6_2" csCatId="accent6" phldr="1"/>
      <dgm:spPr/>
      <dgm:t>
        <a:bodyPr/>
        <a:lstStyle/>
        <a:p>
          <a:endParaRPr lang="nb-NO"/>
        </a:p>
      </dgm:t>
    </dgm:pt>
    <dgm:pt modelId="{AD120390-50AD-4722-A807-7043DE218D5D}">
      <dgm:prSet/>
      <dgm:spPr/>
      <dgm:t>
        <a:bodyPr/>
        <a:lstStyle/>
        <a:p>
          <a:r>
            <a:rPr lang="en-US" b="1" dirty="0"/>
            <a:t>How do we achieve collaboration on data at a national level?</a:t>
          </a:r>
          <a:endParaRPr lang="nb-NO" b="1" dirty="0"/>
        </a:p>
      </dgm:t>
    </dgm:pt>
    <dgm:pt modelId="{C1134613-A7C6-4C68-AE70-D5B4C14A8548}" type="parTrans" cxnId="{235D44B5-0815-40B3-9745-656036039005}">
      <dgm:prSet/>
      <dgm:spPr/>
      <dgm:t>
        <a:bodyPr/>
        <a:lstStyle/>
        <a:p>
          <a:endParaRPr lang="nb-NO"/>
        </a:p>
      </dgm:t>
    </dgm:pt>
    <dgm:pt modelId="{C5703B47-A89F-43BC-8077-4EC9529CA9F8}" type="sibTrans" cxnId="{235D44B5-0815-40B3-9745-656036039005}">
      <dgm:prSet/>
      <dgm:spPr/>
      <dgm:t>
        <a:bodyPr/>
        <a:lstStyle/>
        <a:p>
          <a:endParaRPr lang="nb-NO"/>
        </a:p>
      </dgm:t>
    </dgm:pt>
    <dgm:pt modelId="{22B5342F-DD4E-43C9-BD5C-9EA10B367E48}">
      <dgm:prSet/>
      <dgm:spPr/>
      <dgm:t>
        <a:bodyPr/>
        <a:lstStyle/>
        <a:p>
          <a:r>
            <a:rPr lang="en-US" b="1" dirty="0"/>
            <a:t>How do we ensure that important data sources respond to societal needs?</a:t>
          </a:r>
          <a:endParaRPr lang="nb-NO" b="1" dirty="0"/>
        </a:p>
      </dgm:t>
    </dgm:pt>
    <dgm:pt modelId="{FB090DE5-B07D-41DC-9269-A4ED9685FB91}" type="parTrans" cxnId="{3ADB850F-458B-409A-B095-0C26C2677F63}">
      <dgm:prSet/>
      <dgm:spPr/>
      <dgm:t>
        <a:bodyPr/>
        <a:lstStyle/>
        <a:p>
          <a:endParaRPr lang="nb-NO"/>
        </a:p>
      </dgm:t>
    </dgm:pt>
    <dgm:pt modelId="{E7779399-2612-44DD-9FA5-4577D9E8627D}" type="sibTrans" cxnId="{3ADB850F-458B-409A-B095-0C26C2677F63}">
      <dgm:prSet/>
      <dgm:spPr/>
      <dgm:t>
        <a:bodyPr/>
        <a:lstStyle/>
        <a:p>
          <a:endParaRPr lang="nb-NO"/>
        </a:p>
      </dgm:t>
    </dgm:pt>
    <dgm:pt modelId="{7DCFF1B4-8476-4108-9CCB-85244C700201}">
      <dgm:prSet/>
      <dgm:spPr/>
      <dgm:t>
        <a:bodyPr/>
        <a:lstStyle/>
        <a:p>
          <a:r>
            <a:rPr lang="en-US" b="1" dirty="0"/>
            <a:t>How do we ensure that collected data is ready for reuse from the outset?</a:t>
          </a:r>
          <a:endParaRPr lang="nb-NO" dirty="0"/>
        </a:p>
      </dgm:t>
    </dgm:pt>
    <dgm:pt modelId="{92995282-9DFC-4542-95CE-352FE7BB0955}" type="parTrans" cxnId="{9AD2A539-0EB0-4B63-B07D-D4AE17F844AA}">
      <dgm:prSet/>
      <dgm:spPr/>
      <dgm:t>
        <a:bodyPr/>
        <a:lstStyle/>
        <a:p>
          <a:endParaRPr lang="nb-NO"/>
        </a:p>
      </dgm:t>
    </dgm:pt>
    <dgm:pt modelId="{BBC72775-E4EE-4113-B61B-730F7B0940AE}" type="sibTrans" cxnId="{9AD2A539-0EB0-4B63-B07D-D4AE17F844AA}">
      <dgm:prSet/>
      <dgm:spPr/>
      <dgm:t>
        <a:bodyPr/>
        <a:lstStyle/>
        <a:p>
          <a:endParaRPr lang="nb-NO"/>
        </a:p>
      </dgm:t>
    </dgm:pt>
    <dgm:pt modelId="{07A7035F-6588-4032-BD27-EA53046EA8F6}" type="pres">
      <dgm:prSet presAssocID="{3E4113FD-6316-4ACE-8F48-4E1B43917390}" presName="linearFlow" presStyleCnt="0">
        <dgm:presLayoutVars>
          <dgm:dir/>
          <dgm:resizeHandles val="exact"/>
        </dgm:presLayoutVars>
      </dgm:prSet>
      <dgm:spPr/>
    </dgm:pt>
    <dgm:pt modelId="{58AD79B3-A838-4C65-A6C4-13E2D91AA979}" type="pres">
      <dgm:prSet presAssocID="{AD120390-50AD-4722-A807-7043DE218D5D}" presName="composite" presStyleCnt="0"/>
      <dgm:spPr/>
    </dgm:pt>
    <dgm:pt modelId="{E647F835-B2BB-4696-948C-A7486F88B137}" type="pres">
      <dgm:prSet presAssocID="{AD120390-50AD-4722-A807-7043DE218D5D}" presName="imgShp" presStyleLbl="fgImgPlace1" presStyleIdx="0" presStyleCnt="3"/>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Styrerom kontur"/>
        </a:ext>
      </dgm:extLst>
    </dgm:pt>
    <dgm:pt modelId="{C954D145-8A05-4DEA-ADB9-D8F3124FB07E}" type="pres">
      <dgm:prSet presAssocID="{AD120390-50AD-4722-A807-7043DE218D5D}" presName="txShp" presStyleLbl="node1" presStyleIdx="0" presStyleCnt="3">
        <dgm:presLayoutVars>
          <dgm:bulletEnabled val="1"/>
        </dgm:presLayoutVars>
      </dgm:prSet>
      <dgm:spPr/>
    </dgm:pt>
    <dgm:pt modelId="{82BF7508-0730-4BC6-8605-59CCDCA07C4D}" type="pres">
      <dgm:prSet presAssocID="{C5703B47-A89F-43BC-8077-4EC9529CA9F8}" presName="spacing" presStyleCnt="0"/>
      <dgm:spPr/>
    </dgm:pt>
    <dgm:pt modelId="{3B8B3050-B440-4649-9F8E-48A972080A54}" type="pres">
      <dgm:prSet presAssocID="{22B5342F-DD4E-43C9-BD5C-9EA10B367E48}" presName="composite" presStyleCnt="0"/>
      <dgm:spPr/>
    </dgm:pt>
    <dgm:pt modelId="{1C5538D3-0896-414E-93A1-3D19194D252A}" type="pres">
      <dgm:prSet presAssocID="{22B5342F-DD4E-43C9-BD5C-9EA10B367E48}" presName="imgShp" presStyleLbl="fgImgPlace1" presStyleIdx="1" presStyleCnt="3"/>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Database kontur"/>
        </a:ext>
      </dgm:extLst>
    </dgm:pt>
    <dgm:pt modelId="{71CFE6D5-E9B2-4AE1-83A8-B23A9B8F4B28}" type="pres">
      <dgm:prSet presAssocID="{22B5342F-DD4E-43C9-BD5C-9EA10B367E48}" presName="txShp" presStyleLbl="node1" presStyleIdx="1" presStyleCnt="3">
        <dgm:presLayoutVars>
          <dgm:bulletEnabled val="1"/>
        </dgm:presLayoutVars>
      </dgm:prSet>
      <dgm:spPr/>
    </dgm:pt>
    <dgm:pt modelId="{A5867172-81FF-45DB-818C-727968AD5C7D}" type="pres">
      <dgm:prSet presAssocID="{E7779399-2612-44DD-9FA5-4577D9E8627D}" presName="spacing" presStyleCnt="0"/>
      <dgm:spPr/>
    </dgm:pt>
    <dgm:pt modelId="{24ADE49A-B3D5-49E2-9DBF-836F0D86DBD2}" type="pres">
      <dgm:prSet presAssocID="{7DCFF1B4-8476-4108-9CCB-85244C700201}" presName="composite" presStyleCnt="0"/>
      <dgm:spPr/>
    </dgm:pt>
    <dgm:pt modelId="{7CA53688-A3A8-486C-85A2-7460BCEE8266}" type="pres">
      <dgm:prSet presAssocID="{7DCFF1B4-8476-4108-9CCB-85244C700201}" presName="imgShp" presStyleLbl="fgImgPlace1" presStyleIdx="2" presStyleCnt="3"/>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God idé kontur"/>
        </a:ext>
      </dgm:extLst>
    </dgm:pt>
    <dgm:pt modelId="{399076C7-6B60-439F-A886-966310F54354}" type="pres">
      <dgm:prSet presAssocID="{7DCFF1B4-8476-4108-9CCB-85244C700201}" presName="txShp" presStyleLbl="node1" presStyleIdx="2" presStyleCnt="3">
        <dgm:presLayoutVars>
          <dgm:bulletEnabled val="1"/>
        </dgm:presLayoutVars>
      </dgm:prSet>
      <dgm:spPr/>
    </dgm:pt>
  </dgm:ptLst>
  <dgm:cxnLst>
    <dgm:cxn modelId="{3ADB850F-458B-409A-B095-0C26C2677F63}" srcId="{3E4113FD-6316-4ACE-8F48-4E1B43917390}" destId="{22B5342F-DD4E-43C9-BD5C-9EA10B367E48}" srcOrd="1" destOrd="0" parTransId="{FB090DE5-B07D-41DC-9269-A4ED9685FB91}" sibTransId="{E7779399-2612-44DD-9FA5-4577D9E8627D}"/>
    <dgm:cxn modelId="{9AD2A539-0EB0-4B63-B07D-D4AE17F844AA}" srcId="{3E4113FD-6316-4ACE-8F48-4E1B43917390}" destId="{7DCFF1B4-8476-4108-9CCB-85244C700201}" srcOrd="2" destOrd="0" parTransId="{92995282-9DFC-4542-95CE-352FE7BB0955}" sibTransId="{BBC72775-E4EE-4113-B61B-730F7B0940AE}"/>
    <dgm:cxn modelId="{A68AF44A-434C-4D88-9AED-972957FE6072}" type="presOf" srcId="{3E4113FD-6316-4ACE-8F48-4E1B43917390}" destId="{07A7035F-6588-4032-BD27-EA53046EA8F6}" srcOrd="0" destOrd="0" presId="urn:microsoft.com/office/officeart/2005/8/layout/vList3"/>
    <dgm:cxn modelId="{B396B7AB-4157-4166-8A57-DC3803AED768}" type="presOf" srcId="{AD120390-50AD-4722-A807-7043DE218D5D}" destId="{C954D145-8A05-4DEA-ADB9-D8F3124FB07E}" srcOrd="0" destOrd="0" presId="urn:microsoft.com/office/officeart/2005/8/layout/vList3"/>
    <dgm:cxn modelId="{235D44B5-0815-40B3-9745-656036039005}" srcId="{3E4113FD-6316-4ACE-8F48-4E1B43917390}" destId="{AD120390-50AD-4722-A807-7043DE218D5D}" srcOrd="0" destOrd="0" parTransId="{C1134613-A7C6-4C68-AE70-D5B4C14A8548}" sibTransId="{C5703B47-A89F-43BC-8077-4EC9529CA9F8}"/>
    <dgm:cxn modelId="{3F73AEBB-B6B7-43D3-9CB0-AC0C34B447E9}" type="presOf" srcId="{22B5342F-DD4E-43C9-BD5C-9EA10B367E48}" destId="{71CFE6D5-E9B2-4AE1-83A8-B23A9B8F4B28}" srcOrd="0" destOrd="0" presId="urn:microsoft.com/office/officeart/2005/8/layout/vList3"/>
    <dgm:cxn modelId="{0629AFF2-DE4D-4C60-BFD7-2B0D3F9FBCF7}" type="presOf" srcId="{7DCFF1B4-8476-4108-9CCB-85244C700201}" destId="{399076C7-6B60-439F-A886-966310F54354}" srcOrd="0" destOrd="0" presId="urn:microsoft.com/office/officeart/2005/8/layout/vList3"/>
    <dgm:cxn modelId="{C5EB4275-A3B8-4CD3-AB40-ACD102F1D569}" type="presParOf" srcId="{07A7035F-6588-4032-BD27-EA53046EA8F6}" destId="{58AD79B3-A838-4C65-A6C4-13E2D91AA979}" srcOrd="0" destOrd="0" presId="urn:microsoft.com/office/officeart/2005/8/layout/vList3"/>
    <dgm:cxn modelId="{B3707B7A-F6D6-4950-84C8-6B1C40A603F9}" type="presParOf" srcId="{58AD79B3-A838-4C65-A6C4-13E2D91AA979}" destId="{E647F835-B2BB-4696-948C-A7486F88B137}" srcOrd="0" destOrd="0" presId="urn:microsoft.com/office/officeart/2005/8/layout/vList3"/>
    <dgm:cxn modelId="{FD741B04-EE01-4B0F-AEFA-9F29D3746129}" type="presParOf" srcId="{58AD79B3-A838-4C65-A6C4-13E2D91AA979}" destId="{C954D145-8A05-4DEA-ADB9-D8F3124FB07E}" srcOrd="1" destOrd="0" presId="urn:microsoft.com/office/officeart/2005/8/layout/vList3"/>
    <dgm:cxn modelId="{19E28EF5-42BD-4A6D-BF70-2704EC28D970}" type="presParOf" srcId="{07A7035F-6588-4032-BD27-EA53046EA8F6}" destId="{82BF7508-0730-4BC6-8605-59CCDCA07C4D}" srcOrd="1" destOrd="0" presId="urn:microsoft.com/office/officeart/2005/8/layout/vList3"/>
    <dgm:cxn modelId="{A55AFAF8-C62C-4026-ACAE-13D65F92D862}" type="presParOf" srcId="{07A7035F-6588-4032-BD27-EA53046EA8F6}" destId="{3B8B3050-B440-4649-9F8E-48A972080A54}" srcOrd="2" destOrd="0" presId="urn:microsoft.com/office/officeart/2005/8/layout/vList3"/>
    <dgm:cxn modelId="{9CC3B3E3-C554-4B4F-8A0E-FE5A993B5DA8}" type="presParOf" srcId="{3B8B3050-B440-4649-9F8E-48A972080A54}" destId="{1C5538D3-0896-414E-93A1-3D19194D252A}" srcOrd="0" destOrd="0" presId="urn:microsoft.com/office/officeart/2005/8/layout/vList3"/>
    <dgm:cxn modelId="{428EE15B-DEC1-4E11-8360-1F9A30EBC49A}" type="presParOf" srcId="{3B8B3050-B440-4649-9F8E-48A972080A54}" destId="{71CFE6D5-E9B2-4AE1-83A8-B23A9B8F4B28}" srcOrd="1" destOrd="0" presId="urn:microsoft.com/office/officeart/2005/8/layout/vList3"/>
    <dgm:cxn modelId="{C66FA615-7ED9-4ED3-A11C-D16F4815DD3E}" type="presParOf" srcId="{07A7035F-6588-4032-BD27-EA53046EA8F6}" destId="{A5867172-81FF-45DB-818C-727968AD5C7D}" srcOrd="3" destOrd="0" presId="urn:microsoft.com/office/officeart/2005/8/layout/vList3"/>
    <dgm:cxn modelId="{BD911372-F272-4C0E-BCF3-24835D225242}" type="presParOf" srcId="{07A7035F-6588-4032-BD27-EA53046EA8F6}" destId="{24ADE49A-B3D5-49E2-9DBF-836F0D86DBD2}" srcOrd="4" destOrd="0" presId="urn:microsoft.com/office/officeart/2005/8/layout/vList3"/>
    <dgm:cxn modelId="{0E7F0415-2AA6-4025-9A39-C25A5FAC3ABC}" type="presParOf" srcId="{24ADE49A-B3D5-49E2-9DBF-836F0D86DBD2}" destId="{7CA53688-A3A8-486C-85A2-7460BCEE8266}" srcOrd="0" destOrd="0" presId="urn:microsoft.com/office/officeart/2005/8/layout/vList3"/>
    <dgm:cxn modelId="{0E7A3EC7-A3FB-46BB-BB02-433E88A8795D}" type="presParOf" srcId="{24ADE49A-B3D5-49E2-9DBF-836F0D86DBD2}" destId="{399076C7-6B60-439F-A886-966310F54354}"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96C9F48-A81F-44FC-9E05-B8F7511D725A}"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07DC9393-7E7E-48A4-965E-0D9A2512E535}">
      <dgm:prSet custT="1"/>
      <dgm:spPr/>
      <dgm:t>
        <a:bodyPr/>
        <a:lstStyle/>
        <a:p>
          <a:pPr>
            <a:lnSpc>
              <a:spcPct val="100000"/>
            </a:lnSpc>
          </a:pPr>
          <a:r>
            <a:rPr lang="en-GB" sz="2000" b="1" noProof="0" dirty="0"/>
            <a:t>Coordinating Body</a:t>
          </a:r>
          <a:endParaRPr lang="en-GB" sz="2000" noProof="0" dirty="0"/>
        </a:p>
      </dgm:t>
    </dgm:pt>
    <dgm:pt modelId="{C2668116-EA45-4B91-A101-4D57FCC819A7}" type="parTrans" cxnId="{EA8FA0E2-11AE-4601-A021-8F86EE195858}">
      <dgm:prSet/>
      <dgm:spPr/>
      <dgm:t>
        <a:bodyPr/>
        <a:lstStyle/>
        <a:p>
          <a:endParaRPr lang="en-US"/>
        </a:p>
      </dgm:t>
    </dgm:pt>
    <dgm:pt modelId="{4121BC08-B041-41D1-9B78-AEF9A0A63168}" type="sibTrans" cxnId="{EA8FA0E2-11AE-4601-A021-8F86EE195858}">
      <dgm:prSet/>
      <dgm:spPr/>
      <dgm:t>
        <a:bodyPr/>
        <a:lstStyle/>
        <a:p>
          <a:endParaRPr lang="en-US"/>
        </a:p>
      </dgm:t>
    </dgm:pt>
    <dgm:pt modelId="{09F55346-9A33-447F-A0CE-1E769FE055BC}">
      <dgm:prSet custT="1"/>
      <dgm:spPr/>
      <dgm:t>
        <a:bodyPr/>
        <a:lstStyle/>
        <a:p>
          <a:pPr>
            <a:lnSpc>
              <a:spcPct val="100000"/>
            </a:lnSpc>
          </a:pPr>
          <a:r>
            <a:rPr lang="nb-NO" sz="2000" b="1" strike="noStrike" dirty="0" err="1"/>
            <a:t>Domain</a:t>
          </a:r>
          <a:r>
            <a:rPr lang="nb-NO" sz="2000" b="1" strike="noStrike" dirty="0"/>
            <a:t> manager</a:t>
          </a:r>
          <a:endParaRPr lang="en-US" sz="2000" strike="noStrike" dirty="0">
            <a:highlight>
              <a:srgbClr val="00FF00"/>
            </a:highlight>
          </a:endParaRPr>
        </a:p>
      </dgm:t>
    </dgm:pt>
    <dgm:pt modelId="{C4510DEA-C231-40C9-A7DA-8025941F5985}" type="parTrans" cxnId="{E6E121CC-7C3E-4DA2-A2E1-FF7D28FBCCFC}">
      <dgm:prSet/>
      <dgm:spPr/>
      <dgm:t>
        <a:bodyPr/>
        <a:lstStyle/>
        <a:p>
          <a:endParaRPr lang="en-US"/>
        </a:p>
      </dgm:t>
    </dgm:pt>
    <dgm:pt modelId="{C87BCB02-CFE2-4FE3-BB88-59071A4FF2A8}" type="sibTrans" cxnId="{E6E121CC-7C3E-4DA2-A2E1-FF7D28FBCCFC}">
      <dgm:prSet/>
      <dgm:spPr/>
      <dgm:t>
        <a:bodyPr/>
        <a:lstStyle/>
        <a:p>
          <a:endParaRPr lang="en-US"/>
        </a:p>
      </dgm:t>
    </dgm:pt>
    <dgm:pt modelId="{FBC3B851-1858-4CCE-933D-0E70CE70BCE6}">
      <dgm:prSet custT="1"/>
      <dgm:spPr/>
      <dgm:t>
        <a:bodyPr/>
        <a:lstStyle/>
        <a:p>
          <a:pPr>
            <a:lnSpc>
              <a:spcPct val="100000"/>
            </a:lnSpc>
          </a:pPr>
          <a:r>
            <a:rPr lang="nb-NO" sz="2000" b="1" dirty="0"/>
            <a:t>Data holder</a:t>
          </a:r>
          <a:endParaRPr lang="en-US" sz="2000" dirty="0">
            <a:highlight>
              <a:srgbClr val="00FF00"/>
            </a:highlight>
          </a:endParaRPr>
        </a:p>
      </dgm:t>
    </dgm:pt>
    <dgm:pt modelId="{DF567C97-6933-4329-AAE9-7C2C817D9177}" type="parTrans" cxnId="{B2A0C619-FAA9-4EDC-872B-C7CDD2B18261}">
      <dgm:prSet/>
      <dgm:spPr/>
      <dgm:t>
        <a:bodyPr/>
        <a:lstStyle/>
        <a:p>
          <a:endParaRPr lang="en-US"/>
        </a:p>
      </dgm:t>
    </dgm:pt>
    <dgm:pt modelId="{BF129592-BE89-4F37-94A6-86B82C5097F4}" type="sibTrans" cxnId="{B2A0C619-FAA9-4EDC-872B-C7CDD2B18261}">
      <dgm:prSet/>
      <dgm:spPr/>
      <dgm:t>
        <a:bodyPr/>
        <a:lstStyle/>
        <a:p>
          <a:endParaRPr lang="en-US"/>
        </a:p>
      </dgm:t>
    </dgm:pt>
    <dgm:pt modelId="{85F46E55-98E5-425D-ABF2-8900E5FE700A}" type="pres">
      <dgm:prSet presAssocID="{196C9F48-A81F-44FC-9E05-B8F7511D725A}" presName="root" presStyleCnt="0">
        <dgm:presLayoutVars>
          <dgm:dir/>
          <dgm:resizeHandles val="exact"/>
        </dgm:presLayoutVars>
      </dgm:prSet>
      <dgm:spPr/>
    </dgm:pt>
    <dgm:pt modelId="{1262CD09-431F-4E48-8706-857D000387B3}" type="pres">
      <dgm:prSet presAssocID="{07DC9393-7E7E-48A4-965E-0D9A2512E535}" presName="compNode" presStyleCnt="0"/>
      <dgm:spPr/>
    </dgm:pt>
    <dgm:pt modelId="{D351F253-D9F6-40B8-B5D8-03435FDDEEB8}" type="pres">
      <dgm:prSet presAssocID="{07DC9393-7E7E-48A4-965E-0D9A2512E535}" presName="bgRect" presStyleLbl="bgShp" presStyleIdx="0" presStyleCnt="3" custLinFactNeighborX="-2826" custLinFactNeighborY="1633"/>
      <dgm:spPr/>
    </dgm:pt>
    <dgm:pt modelId="{C54E2E59-611B-48E6-BE91-F730B065A46D}" type="pres">
      <dgm:prSet presAssocID="{07DC9393-7E7E-48A4-965E-0D9A2512E535}"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eeting"/>
        </a:ext>
      </dgm:extLst>
    </dgm:pt>
    <dgm:pt modelId="{BF084D56-B626-4B1D-8D82-813C53CAAF27}" type="pres">
      <dgm:prSet presAssocID="{07DC9393-7E7E-48A4-965E-0D9A2512E535}" presName="spaceRect" presStyleCnt="0"/>
      <dgm:spPr/>
    </dgm:pt>
    <dgm:pt modelId="{6DE702F5-E9D4-41E3-A7A2-D87A1D291E6B}" type="pres">
      <dgm:prSet presAssocID="{07DC9393-7E7E-48A4-965E-0D9A2512E535}" presName="parTx" presStyleLbl="revTx" presStyleIdx="0" presStyleCnt="3">
        <dgm:presLayoutVars>
          <dgm:chMax val="0"/>
          <dgm:chPref val="0"/>
        </dgm:presLayoutVars>
      </dgm:prSet>
      <dgm:spPr/>
    </dgm:pt>
    <dgm:pt modelId="{C50A7962-3720-46B7-BB3C-ED748D33317F}" type="pres">
      <dgm:prSet presAssocID="{4121BC08-B041-41D1-9B78-AEF9A0A63168}" presName="sibTrans" presStyleCnt="0"/>
      <dgm:spPr/>
    </dgm:pt>
    <dgm:pt modelId="{8C632B95-15F1-4E85-A69E-B2CD52E27172}" type="pres">
      <dgm:prSet presAssocID="{09F55346-9A33-447F-A0CE-1E769FE055BC}" presName="compNode" presStyleCnt="0"/>
      <dgm:spPr/>
    </dgm:pt>
    <dgm:pt modelId="{11BBF547-9FFB-4F35-BCF8-0EC6FC924F49}" type="pres">
      <dgm:prSet presAssocID="{09F55346-9A33-447F-A0CE-1E769FE055BC}" presName="bgRect" presStyleLbl="bgShp" presStyleIdx="1" presStyleCnt="3"/>
      <dgm:spPr>
        <a:pattFill prst="trellis">
          <a:fgClr>
            <a:schemeClr val="bg1">
              <a:lumMod val="50000"/>
            </a:schemeClr>
          </a:fgClr>
          <a:bgClr>
            <a:schemeClr val="bg1"/>
          </a:bgClr>
        </a:pattFill>
      </dgm:spPr>
    </dgm:pt>
    <dgm:pt modelId="{3B91616C-9314-45BD-B973-171ACF5EE322}" type="pres">
      <dgm:prSet presAssocID="{09F55346-9A33-447F-A0CE-1E769FE055BC}"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Questions"/>
        </a:ext>
      </dgm:extLst>
    </dgm:pt>
    <dgm:pt modelId="{792185D7-81D3-4577-94F6-F67FB200BAA5}" type="pres">
      <dgm:prSet presAssocID="{09F55346-9A33-447F-A0CE-1E769FE055BC}" presName="spaceRect" presStyleCnt="0"/>
      <dgm:spPr/>
    </dgm:pt>
    <dgm:pt modelId="{2227F27D-327E-4226-8E3A-BF1749DBE488}" type="pres">
      <dgm:prSet presAssocID="{09F55346-9A33-447F-A0CE-1E769FE055BC}" presName="parTx" presStyleLbl="revTx" presStyleIdx="1" presStyleCnt="3">
        <dgm:presLayoutVars>
          <dgm:chMax val="0"/>
          <dgm:chPref val="0"/>
        </dgm:presLayoutVars>
      </dgm:prSet>
      <dgm:spPr/>
    </dgm:pt>
    <dgm:pt modelId="{6ECC2503-FB65-4B4F-A629-379EAD6767FB}" type="pres">
      <dgm:prSet presAssocID="{C87BCB02-CFE2-4FE3-BB88-59071A4FF2A8}" presName="sibTrans" presStyleCnt="0"/>
      <dgm:spPr/>
    </dgm:pt>
    <dgm:pt modelId="{324B0D4D-CE13-4563-9856-0AC483DECB88}" type="pres">
      <dgm:prSet presAssocID="{FBC3B851-1858-4CCE-933D-0E70CE70BCE6}" presName="compNode" presStyleCnt="0"/>
      <dgm:spPr/>
    </dgm:pt>
    <dgm:pt modelId="{0388B976-C9E9-4E0E-B222-8F6E66307E9B}" type="pres">
      <dgm:prSet presAssocID="{FBC3B851-1858-4CCE-933D-0E70CE70BCE6}" presName="bgRect" presStyleLbl="bgShp" presStyleIdx="2" presStyleCnt="3"/>
      <dgm:spPr/>
    </dgm:pt>
    <dgm:pt modelId="{E8BE93F1-86F0-43E7-8AC9-F75FA67BFC0E}" type="pres">
      <dgm:prSet presAssocID="{FBC3B851-1858-4CCE-933D-0E70CE70BCE6}"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Dele med heldekkende fyll"/>
        </a:ext>
      </dgm:extLst>
    </dgm:pt>
    <dgm:pt modelId="{ED139630-10BF-4FBD-9CAB-B9FAC7FF7E6E}" type="pres">
      <dgm:prSet presAssocID="{FBC3B851-1858-4CCE-933D-0E70CE70BCE6}" presName="spaceRect" presStyleCnt="0"/>
      <dgm:spPr/>
    </dgm:pt>
    <dgm:pt modelId="{DFB726E7-67FD-4422-8A6A-A7C439CD2A35}" type="pres">
      <dgm:prSet presAssocID="{FBC3B851-1858-4CCE-933D-0E70CE70BCE6}" presName="parTx" presStyleLbl="revTx" presStyleIdx="2" presStyleCnt="3">
        <dgm:presLayoutVars>
          <dgm:chMax val="0"/>
          <dgm:chPref val="0"/>
        </dgm:presLayoutVars>
      </dgm:prSet>
      <dgm:spPr/>
    </dgm:pt>
  </dgm:ptLst>
  <dgm:cxnLst>
    <dgm:cxn modelId="{2E119510-A3B4-4184-8EC6-2027577EB905}" type="presOf" srcId="{07DC9393-7E7E-48A4-965E-0D9A2512E535}" destId="{6DE702F5-E9D4-41E3-A7A2-D87A1D291E6B}" srcOrd="0" destOrd="0" presId="urn:microsoft.com/office/officeart/2018/2/layout/IconVerticalSolidList"/>
    <dgm:cxn modelId="{5B772B13-7631-4060-9998-3360BD3F79E3}" type="presOf" srcId="{196C9F48-A81F-44FC-9E05-B8F7511D725A}" destId="{85F46E55-98E5-425D-ABF2-8900E5FE700A}" srcOrd="0" destOrd="0" presId="urn:microsoft.com/office/officeart/2018/2/layout/IconVerticalSolidList"/>
    <dgm:cxn modelId="{B2A0C619-FAA9-4EDC-872B-C7CDD2B18261}" srcId="{196C9F48-A81F-44FC-9E05-B8F7511D725A}" destId="{FBC3B851-1858-4CCE-933D-0E70CE70BCE6}" srcOrd="2" destOrd="0" parTransId="{DF567C97-6933-4329-AAE9-7C2C817D9177}" sibTransId="{BF129592-BE89-4F37-94A6-86B82C5097F4}"/>
    <dgm:cxn modelId="{663AF640-03D2-4BE5-AFCE-42A5D421A102}" type="presOf" srcId="{FBC3B851-1858-4CCE-933D-0E70CE70BCE6}" destId="{DFB726E7-67FD-4422-8A6A-A7C439CD2A35}" srcOrd="0" destOrd="0" presId="urn:microsoft.com/office/officeart/2018/2/layout/IconVerticalSolidList"/>
    <dgm:cxn modelId="{E6E121CC-7C3E-4DA2-A2E1-FF7D28FBCCFC}" srcId="{196C9F48-A81F-44FC-9E05-B8F7511D725A}" destId="{09F55346-9A33-447F-A0CE-1E769FE055BC}" srcOrd="1" destOrd="0" parTransId="{C4510DEA-C231-40C9-A7DA-8025941F5985}" sibTransId="{C87BCB02-CFE2-4FE3-BB88-59071A4FF2A8}"/>
    <dgm:cxn modelId="{EA8FA0E2-11AE-4601-A021-8F86EE195858}" srcId="{196C9F48-A81F-44FC-9E05-B8F7511D725A}" destId="{07DC9393-7E7E-48A4-965E-0D9A2512E535}" srcOrd="0" destOrd="0" parTransId="{C2668116-EA45-4B91-A101-4D57FCC819A7}" sibTransId="{4121BC08-B041-41D1-9B78-AEF9A0A63168}"/>
    <dgm:cxn modelId="{2900B4EF-25AD-4BD0-ACB5-12F76D59F419}" type="presOf" srcId="{09F55346-9A33-447F-A0CE-1E769FE055BC}" destId="{2227F27D-327E-4226-8E3A-BF1749DBE488}" srcOrd="0" destOrd="0" presId="urn:microsoft.com/office/officeart/2018/2/layout/IconVerticalSolidList"/>
    <dgm:cxn modelId="{4EAACC18-49B4-4C37-BF7F-AB9218BC3902}" type="presParOf" srcId="{85F46E55-98E5-425D-ABF2-8900E5FE700A}" destId="{1262CD09-431F-4E48-8706-857D000387B3}" srcOrd="0" destOrd="0" presId="urn:microsoft.com/office/officeart/2018/2/layout/IconVerticalSolidList"/>
    <dgm:cxn modelId="{A06430ED-58E1-4854-B4C7-348C9A8C968E}" type="presParOf" srcId="{1262CD09-431F-4E48-8706-857D000387B3}" destId="{D351F253-D9F6-40B8-B5D8-03435FDDEEB8}" srcOrd="0" destOrd="0" presId="urn:microsoft.com/office/officeart/2018/2/layout/IconVerticalSolidList"/>
    <dgm:cxn modelId="{4F8F60B8-9E1C-461B-9ACA-498D8F0A67BE}" type="presParOf" srcId="{1262CD09-431F-4E48-8706-857D000387B3}" destId="{C54E2E59-611B-48E6-BE91-F730B065A46D}" srcOrd="1" destOrd="0" presId="urn:microsoft.com/office/officeart/2018/2/layout/IconVerticalSolidList"/>
    <dgm:cxn modelId="{C6F905A0-614F-494C-8018-D27145CD085D}" type="presParOf" srcId="{1262CD09-431F-4E48-8706-857D000387B3}" destId="{BF084D56-B626-4B1D-8D82-813C53CAAF27}" srcOrd="2" destOrd="0" presId="urn:microsoft.com/office/officeart/2018/2/layout/IconVerticalSolidList"/>
    <dgm:cxn modelId="{5F4932EC-8D9A-42DF-8F83-04F4ED7C8D59}" type="presParOf" srcId="{1262CD09-431F-4E48-8706-857D000387B3}" destId="{6DE702F5-E9D4-41E3-A7A2-D87A1D291E6B}" srcOrd="3" destOrd="0" presId="urn:microsoft.com/office/officeart/2018/2/layout/IconVerticalSolidList"/>
    <dgm:cxn modelId="{CAAD828E-04AF-4C22-B269-0A2D0A46AD21}" type="presParOf" srcId="{85F46E55-98E5-425D-ABF2-8900E5FE700A}" destId="{C50A7962-3720-46B7-BB3C-ED748D33317F}" srcOrd="1" destOrd="0" presId="urn:microsoft.com/office/officeart/2018/2/layout/IconVerticalSolidList"/>
    <dgm:cxn modelId="{26B31A5A-973C-4FA4-9B1A-8524B6011043}" type="presParOf" srcId="{85F46E55-98E5-425D-ABF2-8900E5FE700A}" destId="{8C632B95-15F1-4E85-A69E-B2CD52E27172}" srcOrd="2" destOrd="0" presId="urn:microsoft.com/office/officeart/2018/2/layout/IconVerticalSolidList"/>
    <dgm:cxn modelId="{F4E7223D-102D-45D8-90E2-2AFF7E7AEF03}" type="presParOf" srcId="{8C632B95-15F1-4E85-A69E-B2CD52E27172}" destId="{11BBF547-9FFB-4F35-BCF8-0EC6FC924F49}" srcOrd="0" destOrd="0" presId="urn:microsoft.com/office/officeart/2018/2/layout/IconVerticalSolidList"/>
    <dgm:cxn modelId="{F7B0DCEE-9610-4E04-89EF-B6F13726C888}" type="presParOf" srcId="{8C632B95-15F1-4E85-A69E-B2CD52E27172}" destId="{3B91616C-9314-45BD-B973-171ACF5EE322}" srcOrd="1" destOrd="0" presId="urn:microsoft.com/office/officeart/2018/2/layout/IconVerticalSolidList"/>
    <dgm:cxn modelId="{CE46F1AD-9E84-4F93-840D-A4269950E009}" type="presParOf" srcId="{8C632B95-15F1-4E85-A69E-B2CD52E27172}" destId="{792185D7-81D3-4577-94F6-F67FB200BAA5}" srcOrd="2" destOrd="0" presId="urn:microsoft.com/office/officeart/2018/2/layout/IconVerticalSolidList"/>
    <dgm:cxn modelId="{A2A261A6-885F-4046-A49A-953C668BE30F}" type="presParOf" srcId="{8C632B95-15F1-4E85-A69E-B2CD52E27172}" destId="{2227F27D-327E-4226-8E3A-BF1749DBE488}" srcOrd="3" destOrd="0" presId="urn:microsoft.com/office/officeart/2018/2/layout/IconVerticalSolidList"/>
    <dgm:cxn modelId="{054677C2-B1B7-4329-B844-B75D15C1DA9C}" type="presParOf" srcId="{85F46E55-98E5-425D-ABF2-8900E5FE700A}" destId="{6ECC2503-FB65-4B4F-A629-379EAD6767FB}" srcOrd="3" destOrd="0" presId="urn:microsoft.com/office/officeart/2018/2/layout/IconVerticalSolidList"/>
    <dgm:cxn modelId="{469F730F-02DF-4ED4-AE35-00A3BA881E4B}" type="presParOf" srcId="{85F46E55-98E5-425D-ABF2-8900E5FE700A}" destId="{324B0D4D-CE13-4563-9856-0AC483DECB88}" srcOrd="4" destOrd="0" presId="urn:microsoft.com/office/officeart/2018/2/layout/IconVerticalSolidList"/>
    <dgm:cxn modelId="{1C5A5585-D3A7-4B29-A7E4-E4E6AACE5399}" type="presParOf" srcId="{324B0D4D-CE13-4563-9856-0AC483DECB88}" destId="{0388B976-C9E9-4E0E-B222-8F6E66307E9B}" srcOrd="0" destOrd="0" presId="urn:microsoft.com/office/officeart/2018/2/layout/IconVerticalSolidList"/>
    <dgm:cxn modelId="{7C9A036A-3793-4EFE-A8FA-EB8F9E567201}" type="presParOf" srcId="{324B0D4D-CE13-4563-9856-0AC483DECB88}" destId="{E8BE93F1-86F0-43E7-8AC9-F75FA67BFC0E}" srcOrd="1" destOrd="0" presId="urn:microsoft.com/office/officeart/2018/2/layout/IconVerticalSolidList"/>
    <dgm:cxn modelId="{58F22C96-A3EB-40CF-B0A2-7F77F01F243B}" type="presParOf" srcId="{324B0D4D-CE13-4563-9856-0AC483DECB88}" destId="{ED139630-10BF-4FBD-9CAB-B9FAC7FF7E6E}" srcOrd="2" destOrd="0" presId="urn:microsoft.com/office/officeart/2018/2/layout/IconVerticalSolidList"/>
    <dgm:cxn modelId="{105C38BE-93A8-473F-B357-14C35BCC75CF}" type="presParOf" srcId="{324B0D4D-CE13-4563-9856-0AC483DECB88}" destId="{DFB726E7-67FD-4422-8A6A-A7C439CD2A35}"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294141-5407-4608-A569-CD9C3F4D1AA6}">
      <dsp:nvSpPr>
        <dsp:cNvPr id="0" name=""/>
        <dsp:cNvSpPr/>
      </dsp:nvSpPr>
      <dsp:spPr>
        <a:xfrm>
          <a:off x="0" y="954964"/>
          <a:ext cx="11400716" cy="176301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5202349-980A-4CDF-BDE2-DFE7CE97AB10}">
      <dsp:nvSpPr>
        <dsp:cNvPr id="0" name=""/>
        <dsp:cNvSpPr/>
      </dsp:nvSpPr>
      <dsp:spPr>
        <a:xfrm>
          <a:off x="533310" y="1351642"/>
          <a:ext cx="969656" cy="96965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09AA03A-4901-4593-85C4-2E0F107385B1}">
      <dsp:nvSpPr>
        <dsp:cNvPr id="0" name=""/>
        <dsp:cNvSpPr/>
      </dsp:nvSpPr>
      <dsp:spPr>
        <a:xfrm>
          <a:off x="2036278" y="954964"/>
          <a:ext cx="5130322" cy="1763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6585" tIns="186585" rIns="186585" bIns="186585" numCol="1" spcCol="1270" anchor="ctr" anchorCtr="0">
          <a:noAutofit/>
        </a:bodyPr>
        <a:lstStyle/>
        <a:p>
          <a:pPr marL="0" lvl="0" indent="0" algn="l" defTabSz="1111250">
            <a:lnSpc>
              <a:spcPct val="100000"/>
            </a:lnSpc>
            <a:spcBef>
              <a:spcPct val="0"/>
            </a:spcBef>
            <a:spcAft>
              <a:spcPct val="35000"/>
            </a:spcAft>
            <a:buNone/>
          </a:pPr>
          <a:r>
            <a:rPr lang="en-US" sz="2500" kern="1200"/>
            <a:t>Strategic Cooperation Council and Advisory Body</a:t>
          </a:r>
        </a:p>
      </dsp:txBody>
      <dsp:txXfrm>
        <a:off x="2036278" y="954964"/>
        <a:ext cx="5130322" cy="1763011"/>
      </dsp:txXfrm>
    </dsp:sp>
    <dsp:sp modelId="{43BAB870-545A-45B1-95D3-996A9F9B8678}">
      <dsp:nvSpPr>
        <dsp:cNvPr id="0" name=""/>
        <dsp:cNvSpPr/>
      </dsp:nvSpPr>
      <dsp:spPr>
        <a:xfrm>
          <a:off x="7166600" y="954964"/>
          <a:ext cx="4234115" cy="1763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6585" tIns="186585" rIns="186585" bIns="186585" numCol="1" spcCol="1270" anchor="ctr" anchorCtr="0">
          <a:noAutofit/>
        </a:bodyPr>
        <a:lstStyle/>
        <a:p>
          <a:pPr marL="0" lvl="0" indent="0" algn="l" defTabSz="800100">
            <a:lnSpc>
              <a:spcPct val="100000"/>
            </a:lnSpc>
            <a:spcBef>
              <a:spcPct val="0"/>
            </a:spcBef>
            <a:spcAft>
              <a:spcPct val="35000"/>
            </a:spcAft>
            <a:buNone/>
          </a:pPr>
          <a:r>
            <a:rPr lang="en-US" sz="1800" kern="1200"/>
            <a:t>Norwegian </a:t>
          </a:r>
          <a:r>
            <a:rPr lang="en-US" sz="1800" kern="1200" err="1"/>
            <a:t>Digitalisation</a:t>
          </a:r>
          <a:r>
            <a:rPr lang="en-US" sz="1800" kern="1200"/>
            <a:t> Agency
The Minister for </a:t>
          </a:r>
          <a:r>
            <a:rPr lang="en-US" sz="1800" kern="1200" err="1"/>
            <a:t>Digitalisation</a:t>
          </a:r>
          <a:endParaRPr lang="en-US" sz="1800" kern="1200"/>
        </a:p>
      </dsp:txBody>
      <dsp:txXfrm>
        <a:off x="7166600" y="954964"/>
        <a:ext cx="4234115" cy="1763011"/>
      </dsp:txXfrm>
    </dsp:sp>
    <dsp:sp modelId="{166970BB-C583-4B0E-A8E5-10271E9B8C27}">
      <dsp:nvSpPr>
        <dsp:cNvPr id="0" name=""/>
        <dsp:cNvSpPr/>
      </dsp:nvSpPr>
      <dsp:spPr>
        <a:xfrm>
          <a:off x="0" y="3158728"/>
          <a:ext cx="11400716" cy="176301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CB2F62C-6BCC-466D-95B1-F2875CADBB9B}">
      <dsp:nvSpPr>
        <dsp:cNvPr id="0" name=""/>
        <dsp:cNvSpPr/>
      </dsp:nvSpPr>
      <dsp:spPr>
        <a:xfrm>
          <a:off x="533310" y="3555406"/>
          <a:ext cx="969656" cy="96965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881AEC2-D3A0-443F-B26E-290E5612FF56}">
      <dsp:nvSpPr>
        <dsp:cNvPr id="0" name=""/>
        <dsp:cNvSpPr/>
      </dsp:nvSpPr>
      <dsp:spPr>
        <a:xfrm>
          <a:off x="2036278" y="3158728"/>
          <a:ext cx="5130322" cy="1763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6585" tIns="186585" rIns="186585" bIns="186585" numCol="1" spcCol="1270" anchor="ctr" anchorCtr="0">
          <a:noAutofit/>
        </a:bodyPr>
        <a:lstStyle/>
        <a:p>
          <a:pPr marL="0" lvl="0" indent="0" algn="l" defTabSz="1111250">
            <a:lnSpc>
              <a:spcPct val="100000"/>
            </a:lnSpc>
            <a:spcBef>
              <a:spcPct val="0"/>
            </a:spcBef>
            <a:spcAft>
              <a:spcPct val="35000"/>
            </a:spcAft>
            <a:buNone/>
          </a:pPr>
          <a:r>
            <a:rPr lang="en-US" sz="2500" kern="1200"/>
            <a:t>Contribute to coordinated </a:t>
          </a:r>
          <a:r>
            <a:rPr lang="en-US" sz="2500" kern="1200" err="1"/>
            <a:t>digitalisation</a:t>
          </a:r>
          <a:r>
            <a:rPr lang="en-US" sz="2500" kern="1200"/>
            <a:t> of the public sector</a:t>
          </a:r>
        </a:p>
      </dsp:txBody>
      <dsp:txXfrm>
        <a:off x="2036278" y="3158728"/>
        <a:ext cx="5130322" cy="1763011"/>
      </dsp:txXfrm>
    </dsp:sp>
    <dsp:sp modelId="{7E4E4021-0411-4C36-BA07-3D62241113E7}">
      <dsp:nvSpPr>
        <dsp:cNvPr id="0" name=""/>
        <dsp:cNvSpPr/>
      </dsp:nvSpPr>
      <dsp:spPr>
        <a:xfrm>
          <a:off x="7166600" y="3158728"/>
          <a:ext cx="4234115" cy="1763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6585" tIns="186585" rIns="186585" bIns="186585" numCol="1" spcCol="1270" anchor="ctr" anchorCtr="0">
          <a:noAutofit/>
        </a:bodyPr>
        <a:lstStyle/>
        <a:p>
          <a:pPr marL="0" lvl="0" indent="0" algn="l" defTabSz="800100">
            <a:lnSpc>
              <a:spcPct val="100000"/>
            </a:lnSpc>
            <a:spcBef>
              <a:spcPct val="0"/>
            </a:spcBef>
            <a:spcAft>
              <a:spcPct val="35000"/>
            </a:spcAft>
            <a:buNone/>
          </a:pPr>
          <a:r>
            <a:rPr lang="en-US" sz="1800" kern="1200">
              <a:latin typeface="Arial" panose="020B0604020202020204"/>
            </a:rPr>
            <a:t>Benefits for citizens, businesses, the voluntary sector and public enterprises</a:t>
          </a:r>
          <a:endParaRPr lang="en-US" sz="1800" kern="1200"/>
        </a:p>
      </dsp:txBody>
      <dsp:txXfrm>
        <a:off x="7166600" y="3158728"/>
        <a:ext cx="4234115" cy="17630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54D145-8A05-4DEA-ADB9-D8F3124FB07E}">
      <dsp:nvSpPr>
        <dsp:cNvPr id="0" name=""/>
        <dsp:cNvSpPr/>
      </dsp:nvSpPr>
      <dsp:spPr>
        <a:xfrm rot="10800000">
          <a:off x="3126012" y="846"/>
          <a:ext cx="10790571" cy="1632348"/>
        </a:xfrm>
        <a:prstGeom prst="homePlat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9820" tIns="152400" rIns="284480" bIns="152400" numCol="1" spcCol="1270" anchor="ctr" anchorCtr="0">
          <a:noAutofit/>
        </a:bodyPr>
        <a:lstStyle/>
        <a:p>
          <a:pPr marL="0" lvl="0" indent="0" algn="ctr" defTabSz="1778000">
            <a:lnSpc>
              <a:spcPct val="90000"/>
            </a:lnSpc>
            <a:spcBef>
              <a:spcPct val="0"/>
            </a:spcBef>
            <a:spcAft>
              <a:spcPct val="35000"/>
            </a:spcAft>
            <a:buNone/>
          </a:pPr>
          <a:r>
            <a:rPr lang="en-US" sz="4000" b="1" kern="1200" dirty="0"/>
            <a:t>How do we achieve collaboration on data at a national level?</a:t>
          </a:r>
          <a:endParaRPr lang="nb-NO" sz="4000" b="1" kern="1200" dirty="0"/>
        </a:p>
      </dsp:txBody>
      <dsp:txXfrm rot="10800000">
        <a:off x="3534099" y="846"/>
        <a:ext cx="10382484" cy="1632348"/>
      </dsp:txXfrm>
    </dsp:sp>
    <dsp:sp modelId="{E647F835-B2BB-4696-948C-A7486F88B137}">
      <dsp:nvSpPr>
        <dsp:cNvPr id="0" name=""/>
        <dsp:cNvSpPr/>
      </dsp:nvSpPr>
      <dsp:spPr>
        <a:xfrm>
          <a:off x="2309838" y="846"/>
          <a:ext cx="1632348" cy="1632348"/>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1CFE6D5-E9B2-4AE1-83A8-B23A9B8F4B28}">
      <dsp:nvSpPr>
        <dsp:cNvPr id="0" name=""/>
        <dsp:cNvSpPr/>
      </dsp:nvSpPr>
      <dsp:spPr>
        <a:xfrm rot="10800000">
          <a:off x="3126012" y="2065932"/>
          <a:ext cx="10790571" cy="1632348"/>
        </a:xfrm>
        <a:prstGeom prst="homePlat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9820" tIns="152400" rIns="284480" bIns="152400" numCol="1" spcCol="1270" anchor="ctr" anchorCtr="0">
          <a:noAutofit/>
        </a:bodyPr>
        <a:lstStyle/>
        <a:p>
          <a:pPr marL="0" lvl="0" indent="0" algn="ctr" defTabSz="1778000">
            <a:lnSpc>
              <a:spcPct val="90000"/>
            </a:lnSpc>
            <a:spcBef>
              <a:spcPct val="0"/>
            </a:spcBef>
            <a:spcAft>
              <a:spcPct val="35000"/>
            </a:spcAft>
            <a:buNone/>
          </a:pPr>
          <a:r>
            <a:rPr lang="en-US" sz="4000" b="1" kern="1200" dirty="0"/>
            <a:t>How do we ensure that important data sources respond to societal needs?</a:t>
          </a:r>
          <a:endParaRPr lang="nb-NO" sz="4000" b="1" kern="1200" dirty="0"/>
        </a:p>
      </dsp:txBody>
      <dsp:txXfrm rot="10800000">
        <a:off x="3534099" y="2065932"/>
        <a:ext cx="10382484" cy="1632348"/>
      </dsp:txXfrm>
    </dsp:sp>
    <dsp:sp modelId="{1C5538D3-0896-414E-93A1-3D19194D252A}">
      <dsp:nvSpPr>
        <dsp:cNvPr id="0" name=""/>
        <dsp:cNvSpPr/>
      </dsp:nvSpPr>
      <dsp:spPr>
        <a:xfrm>
          <a:off x="2309838" y="2065932"/>
          <a:ext cx="1632348" cy="1632348"/>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99076C7-6B60-439F-A886-966310F54354}">
      <dsp:nvSpPr>
        <dsp:cNvPr id="0" name=""/>
        <dsp:cNvSpPr/>
      </dsp:nvSpPr>
      <dsp:spPr>
        <a:xfrm rot="10800000">
          <a:off x="3126012" y="4131018"/>
          <a:ext cx="10790571" cy="1632348"/>
        </a:xfrm>
        <a:prstGeom prst="homePlat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9820" tIns="152400" rIns="284480" bIns="152400" numCol="1" spcCol="1270" anchor="ctr" anchorCtr="0">
          <a:noAutofit/>
        </a:bodyPr>
        <a:lstStyle/>
        <a:p>
          <a:pPr marL="0" lvl="0" indent="0" algn="ctr" defTabSz="1778000">
            <a:lnSpc>
              <a:spcPct val="90000"/>
            </a:lnSpc>
            <a:spcBef>
              <a:spcPct val="0"/>
            </a:spcBef>
            <a:spcAft>
              <a:spcPct val="35000"/>
            </a:spcAft>
            <a:buNone/>
          </a:pPr>
          <a:r>
            <a:rPr lang="en-US" sz="4000" b="1" kern="1200" dirty="0"/>
            <a:t>How do we ensure that collected data is ready for reuse from the outset?</a:t>
          </a:r>
          <a:endParaRPr lang="nb-NO" sz="4000" kern="1200" dirty="0"/>
        </a:p>
      </dsp:txBody>
      <dsp:txXfrm rot="10800000">
        <a:off x="3534099" y="4131018"/>
        <a:ext cx="10382484" cy="1632348"/>
      </dsp:txXfrm>
    </dsp:sp>
    <dsp:sp modelId="{7CA53688-A3A8-486C-85A2-7460BCEE8266}">
      <dsp:nvSpPr>
        <dsp:cNvPr id="0" name=""/>
        <dsp:cNvSpPr/>
      </dsp:nvSpPr>
      <dsp:spPr>
        <a:xfrm>
          <a:off x="2309838" y="4131018"/>
          <a:ext cx="1632348" cy="1632348"/>
        </a:xfrm>
        <a:prstGeom prst="ellipse">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51F253-D9F6-40B8-B5D8-03435FDDEEB8}">
      <dsp:nvSpPr>
        <dsp:cNvPr id="0" name=""/>
        <dsp:cNvSpPr/>
      </dsp:nvSpPr>
      <dsp:spPr>
        <a:xfrm>
          <a:off x="0" y="28713"/>
          <a:ext cx="14579710" cy="171347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54E2E59-611B-48E6-BE91-F730B065A46D}">
      <dsp:nvSpPr>
        <dsp:cNvPr id="0" name=""/>
        <dsp:cNvSpPr/>
      </dsp:nvSpPr>
      <dsp:spPr>
        <a:xfrm>
          <a:off x="518326" y="386264"/>
          <a:ext cx="942412" cy="94241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DE702F5-E9D4-41E3-A7A2-D87A1D291E6B}">
      <dsp:nvSpPr>
        <dsp:cNvPr id="0" name=""/>
        <dsp:cNvSpPr/>
      </dsp:nvSpPr>
      <dsp:spPr>
        <a:xfrm>
          <a:off x="1979065" y="732"/>
          <a:ext cx="12600644" cy="17134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1343" tIns="181343" rIns="181343" bIns="181343" numCol="1" spcCol="1270" anchor="ctr" anchorCtr="0">
          <a:noAutofit/>
        </a:bodyPr>
        <a:lstStyle/>
        <a:p>
          <a:pPr marL="0" lvl="0" indent="0" algn="l" defTabSz="889000">
            <a:lnSpc>
              <a:spcPct val="100000"/>
            </a:lnSpc>
            <a:spcBef>
              <a:spcPct val="0"/>
            </a:spcBef>
            <a:spcAft>
              <a:spcPct val="35000"/>
            </a:spcAft>
            <a:buNone/>
          </a:pPr>
          <a:r>
            <a:rPr lang="en-GB" sz="2000" b="1" kern="1200" noProof="0" dirty="0"/>
            <a:t>Coordinating Body</a:t>
          </a:r>
          <a:endParaRPr lang="en-GB" sz="2000" kern="1200" noProof="0" dirty="0"/>
        </a:p>
      </dsp:txBody>
      <dsp:txXfrm>
        <a:off x="1979065" y="732"/>
        <a:ext cx="12600644" cy="1713476"/>
      </dsp:txXfrm>
    </dsp:sp>
    <dsp:sp modelId="{11BBF547-9FFB-4F35-BCF8-0EC6FC924F49}">
      <dsp:nvSpPr>
        <dsp:cNvPr id="0" name=""/>
        <dsp:cNvSpPr/>
      </dsp:nvSpPr>
      <dsp:spPr>
        <a:xfrm>
          <a:off x="0" y="2142578"/>
          <a:ext cx="14579710" cy="1713476"/>
        </a:xfrm>
        <a:prstGeom prst="roundRect">
          <a:avLst>
            <a:gd name="adj" fmla="val 10000"/>
          </a:avLst>
        </a:prstGeom>
        <a:pattFill prst="trellis">
          <a:fgClr>
            <a:schemeClr val="bg1">
              <a:lumMod val="50000"/>
            </a:schemeClr>
          </a:fgClr>
          <a:bgClr>
            <a:schemeClr val="bg1"/>
          </a:bgClr>
        </a:pattFill>
        <a:ln>
          <a:noFill/>
        </a:ln>
        <a:effectLst/>
      </dsp:spPr>
      <dsp:style>
        <a:lnRef idx="0">
          <a:scrgbClr r="0" g="0" b="0"/>
        </a:lnRef>
        <a:fillRef idx="1">
          <a:scrgbClr r="0" g="0" b="0"/>
        </a:fillRef>
        <a:effectRef idx="0">
          <a:scrgbClr r="0" g="0" b="0"/>
        </a:effectRef>
        <a:fontRef idx="minor"/>
      </dsp:style>
    </dsp:sp>
    <dsp:sp modelId="{3B91616C-9314-45BD-B973-171ACF5EE322}">
      <dsp:nvSpPr>
        <dsp:cNvPr id="0" name=""/>
        <dsp:cNvSpPr/>
      </dsp:nvSpPr>
      <dsp:spPr>
        <a:xfrm>
          <a:off x="518326" y="2528110"/>
          <a:ext cx="942412" cy="94241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227F27D-327E-4226-8E3A-BF1749DBE488}">
      <dsp:nvSpPr>
        <dsp:cNvPr id="0" name=""/>
        <dsp:cNvSpPr/>
      </dsp:nvSpPr>
      <dsp:spPr>
        <a:xfrm>
          <a:off x="1979065" y="2142578"/>
          <a:ext cx="12600644" cy="17134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1343" tIns="181343" rIns="181343" bIns="181343" numCol="1" spcCol="1270" anchor="ctr" anchorCtr="0">
          <a:noAutofit/>
        </a:bodyPr>
        <a:lstStyle/>
        <a:p>
          <a:pPr marL="0" lvl="0" indent="0" algn="l" defTabSz="889000">
            <a:lnSpc>
              <a:spcPct val="100000"/>
            </a:lnSpc>
            <a:spcBef>
              <a:spcPct val="0"/>
            </a:spcBef>
            <a:spcAft>
              <a:spcPct val="35000"/>
            </a:spcAft>
            <a:buNone/>
          </a:pPr>
          <a:r>
            <a:rPr lang="nb-NO" sz="2000" b="1" strike="noStrike" kern="1200" dirty="0" err="1"/>
            <a:t>Domain</a:t>
          </a:r>
          <a:r>
            <a:rPr lang="nb-NO" sz="2000" b="1" strike="noStrike" kern="1200" dirty="0"/>
            <a:t> manager</a:t>
          </a:r>
          <a:endParaRPr lang="en-US" sz="2000" strike="noStrike" kern="1200" dirty="0">
            <a:highlight>
              <a:srgbClr val="00FF00"/>
            </a:highlight>
          </a:endParaRPr>
        </a:p>
      </dsp:txBody>
      <dsp:txXfrm>
        <a:off x="1979065" y="2142578"/>
        <a:ext cx="12600644" cy="1713476"/>
      </dsp:txXfrm>
    </dsp:sp>
    <dsp:sp modelId="{0388B976-C9E9-4E0E-B222-8F6E66307E9B}">
      <dsp:nvSpPr>
        <dsp:cNvPr id="0" name=""/>
        <dsp:cNvSpPr/>
      </dsp:nvSpPr>
      <dsp:spPr>
        <a:xfrm>
          <a:off x="0" y="4284424"/>
          <a:ext cx="14579710" cy="171347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8BE93F1-86F0-43E7-8AC9-F75FA67BFC0E}">
      <dsp:nvSpPr>
        <dsp:cNvPr id="0" name=""/>
        <dsp:cNvSpPr/>
      </dsp:nvSpPr>
      <dsp:spPr>
        <a:xfrm>
          <a:off x="518326" y="4669957"/>
          <a:ext cx="942412" cy="94241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FB726E7-67FD-4422-8A6A-A7C439CD2A35}">
      <dsp:nvSpPr>
        <dsp:cNvPr id="0" name=""/>
        <dsp:cNvSpPr/>
      </dsp:nvSpPr>
      <dsp:spPr>
        <a:xfrm>
          <a:off x="1979065" y="4284424"/>
          <a:ext cx="12600644" cy="17134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1343" tIns="181343" rIns="181343" bIns="181343" numCol="1" spcCol="1270" anchor="ctr" anchorCtr="0">
          <a:noAutofit/>
        </a:bodyPr>
        <a:lstStyle/>
        <a:p>
          <a:pPr marL="0" lvl="0" indent="0" algn="l" defTabSz="889000">
            <a:lnSpc>
              <a:spcPct val="100000"/>
            </a:lnSpc>
            <a:spcBef>
              <a:spcPct val="0"/>
            </a:spcBef>
            <a:spcAft>
              <a:spcPct val="35000"/>
            </a:spcAft>
            <a:buNone/>
          </a:pPr>
          <a:r>
            <a:rPr lang="nb-NO" sz="2000" b="1" kern="1200" dirty="0"/>
            <a:t>Data holder</a:t>
          </a:r>
          <a:endParaRPr lang="en-US" sz="2000" kern="1200" dirty="0">
            <a:highlight>
              <a:srgbClr val="00FF00"/>
            </a:highlight>
          </a:endParaRPr>
        </a:p>
      </dsp:txBody>
      <dsp:txXfrm>
        <a:off x="1979065" y="4284424"/>
        <a:ext cx="12600644" cy="1713476"/>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a:extLst>
              <a:ext uri="{FF2B5EF4-FFF2-40B4-BE49-F238E27FC236}">
                <a16:creationId xmlns:a16="http://schemas.microsoft.com/office/drawing/2014/main" id="{C97D9F32-F20C-4DB6-9AA8-FF5CEA8D115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Plassholder for dato 2">
            <a:extLst>
              <a:ext uri="{FF2B5EF4-FFF2-40B4-BE49-F238E27FC236}">
                <a16:creationId xmlns:a16="http://schemas.microsoft.com/office/drawing/2014/main" id="{159CB09C-20D6-4E98-B90F-BDF87D963BC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5AD78B-924F-4294-8809-135CCCE6CC67}" type="datetimeFigureOut">
              <a:rPr lang="nb-NO" smtClean="0"/>
              <a:t>30.10.2024</a:t>
            </a:fld>
            <a:endParaRPr lang="nb-NO"/>
          </a:p>
        </p:txBody>
      </p:sp>
      <p:sp>
        <p:nvSpPr>
          <p:cNvPr id="4" name="Plassholder for bunntekst 3">
            <a:extLst>
              <a:ext uri="{FF2B5EF4-FFF2-40B4-BE49-F238E27FC236}">
                <a16:creationId xmlns:a16="http://schemas.microsoft.com/office/drawing/2014/main" id="{06CB1BA3-312D-4209-8EA0-1B3A050A5B7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5" name="Plassholder for lysbildenummer 4">
            <a:extLst>
              <a:ext uri="{FF2B5EF4-FFF2-40B4-BE49-F238E27FC236}">
                <a16:creationId xmlns:a16="http://schemas.microsoft.com/office/drawing/2014/main" id="{41C6328D-6A92-426F-9F1D-E51EC222C29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4377C6-E647-4E98-8F65-2DC6962E8EDF}" type="slidenum">
              <a:rPr lang="nb-NO" smtClean="0"/>
              <a:t>‹#›</a:t>
            </a:fld>
            <a:endParaRPr lang="nb-NO"/>
          </a:p>
        </p:txBody>
      </p:sp>
    </p:spTree>
    <p:extLst>
      <p:ext uri="{BB962C8B-B14F-4D97-AF65-F5344CB8AC3E}">
        <p14:creationId xmlns:p14="http://schemas.microsoft.com/office/powerpoint/2010/main" val="27754759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3CE8B5-8EDE-4D28-973D-DE893F719698}" type="datetimeFigureOut">
              <a:rPr lang="nb-NO" smtClean="0"/>
              <a:t>30.10.2024</a:t>
            </a:fld>
            <a:endParaRPr lang="nb-NO"/>
          </a:p>
        </p:txBody>
      </p:sp>
      <p:sp>
        <p:nvSpPr>
          <p:cNvPr id="4" name="Plassholder for lysbil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E8C3D6-FD42-475D-A439-1FBA2B6EFF7F}" type="slidenum">
              <a:rPr lang="nb-NO" smtClean="0"/>
              <a:t>‹#›</a:t>
            </a:fld>
            <a:endParaRPr lang="nb-NO"/>
          </a:p>
        </p:txBody>
      </p:sp>
    </p:spTree>
    <p:extLst>
      <p:ext uri="{BB962C8B-B14F-4D97-AF65-F5344CB8AC3E}">
        <p14:creationId xmlns:p14="http://schemas.microsoft.com/office/powerpoint/2010/main" val="38587204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challenges and proposals for measures were presented to the Skate meeting in October 2022 where Skate decided to move forward to ensure that data that is particularly important for society's functions and services has sufficient quality and is easily accessible. Only once is still an important long-term goal, but it has nevertheless been necessary to sharpen the goal and delimit the data covered. The skate case has therefore changed its name from Only once to National high value data. National high value data.</a:t>
            </a:r>
            <a:endParaRPr lang="nb-NO"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Plassholder for lysbilde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85E1D8-4CDE-4D36-9179-93FF6F942BB3}"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43771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sz="1800" dirty="0">
              <a:effectLst/>
              <a:latin typeface="Segoe UI" panose="020B0502040204020203" pitchFamily="34" charset="0"/>
            </a:endParaRPr>
          </a:p>
        </p:txBody>
      </p:sp>
      <p:sp>
        <p:nvSpPr>
          <p:cNvPr id="4" name="Plassholder for lysbilde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6F9ED1-62F6-40B6-A8A2-656DB81C8AB9}"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6452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b-NO" dirty="0">
              <a:solidFill>
                <a:srgbClr val="000000"/>
              </a:solidFill>
              <a:latin typeface="Aptos" panose="02110004020202020204"/>
              <a:ea typeface="Calibri"/>
              <a:cs typeface="Arial"/>
            </a:endParaRPr>
          </a:p>
        </p:txBody>
      </p:sp>
      <p:sp>
        <p:nvSpPr>
          <p:cNvPr id="4" name="Plassholder for lysbildenumm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96A3130C-98B3-4287-B670-4F055D67C7D5}" type="slidenum">
              <a:rPr kumimoji="0" lang="nb-NO"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13</a:t>
            </a:fld>
            <a:endParaRPr kumimoji="0" lang="nb-NO"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448350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b="1" dirty="0"/>
              <a:t>The domain responsible ensures good data management within the domain by delegating responsibilities related to data quality and </a:t>
            </a:r>
            <a:r>
              <a:rPr lang="en-US" b="1" dirty="0" err="1"/>
              <a:t>availability.The</a:t>
            </a:r>
            <a:r>
              <a:rPr lang="en-US" b="1" dirty="0"/>
              <a:t> domain responsible must ensure that feedback loops are established with relevant core data </a:t>
            </a:r>
            <a:r>
              <a:rPr lang="en-US" b="1" dirty="0" err="1"/>
              <a:t>managers.The</a:t>
            </a:r>
            <a:r>
              <a:rPr lang="en-US" b="1" dirty="0"/>
              <a:t> domain responsible is responsible for organizing processes with involved stakeholders to document consumers' data needs and appropriate requirements related to the data.</a:t>
            </a:r>
            <a:endParaRPr lang="nb-NO" dirty="0"/>
          </a:p>
        </p:txBody>
      </p:sp>
      <p:sp>
        <p:nvSpPr>
          <p:cNvPr id="4" name="Plassholder for lysbilde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231179-FD42-4DE4-B743-21F75FE20A5A}"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75957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GB" b="0" i="0" dirty="0">
              <a:solidFill>
                <a:srgbClr val="424242"/>
              </a:solidFill>
              <a:effectLst/>
              <a:latin typeface="segoe U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B34143-361C-40C3-94B4-13B607FE6EA4}"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94940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D0C9F9-375D-8A1B-6E8D-F0299CE6C071}"/>
            </a:ext>
          </a:extLst>
        </p:cNvPr>
        <p:cNvGrpSpPr/>
        <p:nvPr/>
      </p:nvGrpSpPr>
      <p:grpSpPr>
        <a:xfrm>
          <a:off x="0" y="0"/>
          <a:ext cx="0" cy="0"/>
          <a:chOff x="0" y="0"/>
          <a:chExt cx="0" cy="0"/>
        </a:xfrm>
      </p:grpSpPr>
      <p:sp>
        <p:nvSpPr>
          <p:cNvPr id="2" name="Plassholder for lysbilde 1">
            <a:extLst>
              <a:ext uri="{FF2B5EF4-FFF2-40B4-BE49-F238E27FC236}">
                <a16:creationId xmlns:a16="http://schemas.microsoft.com/office/drawing/2014/main" id="{43837F55-9677-E1D0-CB05-6EF1857F943D}"/>
              </a:ext>
            </a:extLst>
          </p:cNvPr>
          <p:cNvSpPr>
            <a:spLocks noGrp="1" noRot="1" noChangeAspect="1"/>
          </p:cNvSpPr>
          <p:nvPr>
            <p:ph type="sldImg"/>
          </p:nvPr>
        </p:nvSpPr>
        <p:spPr/>
      </p:sp>
      <p:sp>
        <p:nvSpPr>
          <p:cNvPr id="3" name="Plassholder for notater 2">
            <a:extLst>
              <a:ext uri="{FF2B5EF4-FFF2-40B4-BE49-F238E27FC236}">
                <a16:creationId xmlns:a16="http://schemas.microsoft.com/office/drawing/2014/main" id="{178B8802-F9FF-5F42-9DA4-A727764004D6}"/>
              </a:ext>
            </a:extLst>
          </p:cNvPr>
          <p:cNvSpPr>
            <a:spLocks noGrp="1"/>
          </p:cNvSpPr>
          <p:nvPr>
            <p:ph type="body" idx="1"/>
          </p:nvPr>
        </p:nvSpPr>
        <p:spPr/>
        <p:txBody>
          <a:bodyPr/>
          <a:lstStyle/>
          <a:p>
            <a:pPr marL="171450" indent="-171450">
              <a:buFont typeface="Arial" panose="020B0604020202020204" pitchFamily="34" charset="0"/>
              <a:buChar char="•"/>
            </a:pPr>
            <a:endParaRPr kumimoji="0" lang="nb-NO" sz="1200" b="0" i="0" u="none" strike="noStrike" kern="1200" cap="none" spc="0" normalizeH="0" baseline="0" noProof="0">
              <a:ln>
                <a:noFill/>
              </a:ln>
              <a:solidFill>
                <a:srgbClr val="1E2B3C"/>
              </a:solidFill>
              <a:effectLst/>
              <a:uLnTx/>
              <a:uFillTx/>
              <a:latin typeface="Arial" panose="020B0604020202020204"/>
              <a:ea typeface="+mn-ea"/>
              <a:cs typeface="+mn-cs"/>
            </a:endParaRPr>
          </a:p>
        </p:txBody>
      </p:sp>
      <p:sp>
        <p:nvSpPr>
          <p:cNvPr id="4" name="Plassholder for lysbildenummer 3">
            <a:extLst>
              <a:ext uri="{FF2B5EF4-FFF2-40B4-BE49-F238E27FC236}">
                <a16:creationId xmlns:a16="http://schemas.microsoft.com/office/drawing/2014/main" id="{82C305FF-5D1D-CE99-A110-8626752AFFF4}"/>
              </a:ext>
            </a:extLst>
          </p:cNvPr>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0875D5A7-3C7E-42F9-83E8-2A839AE127AA}"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2</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8538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The Minister of </a:t>
            </a:r>
            <a:r>
              <a:rPr lang="en-US" err="1">
                <a:cs typeface="Calibri"/>
              </a:rPr>
              <a:t>Digitalisation</a:t>
            </a:r>
            <a:r>
              <a:rPr lang="en-US">
                <a:cs typeface="Calibri"/>
              </a:rPr>
              <a:t> is currently the Minister of Local Government and Regional Development. The person who is responsible for </a:t>
            </a:r>
            <a:r>
              <a:rPr lang="en-US" err="1">
                <a:cs typeface="Calibri"/>
              </a:rPr>
              <a:t>digitalisation</a:t>
            </a:r>
            <a:r>
              <a:rPr lang="en-US">
                <a:cs typeface="Calibri"/>
              </a:rPr>
              <a:t> policy at all times. 
Skate will contribute to good goal attainment within the government's IT policy by contributing to coordinated digitalization of the public sector, which will provide benefits for...</a:t>
            </a:r>
          </a:p>
        </p:txBody>
      </p:sp>
      <p:sp>
        <p:nvSpPr>
          <p:cNvPr id="4" name="Slide Number Placehold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A39D6065-A2E1-4F6B-AEBF-BAF8B897B85E}"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3</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78461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0B652C-C0D5-EE19-353A-8D88FE90409C}"/>
            </a:ext>
          </a:extLst>
        </p:cNvPr>
        <p:cNvGrpSpPr/>
        <p:nvPr/>
      </p:nvGrpSpPr>
      <p:grpSpPr>
        <a:xfrm>
          <a:off x="0" y="0"/>
          <a:ext cx="0" cy="0"/>
          <a:chOff x="0" y="0"/>
          <a:chExt cx="0" cy="0"/>
        </a:xfrm>
      </p:grpSpPr>
      <p:sp>
        <p:nvSpPr>
          <p:cNvPr id="2" name="Plassholder for lysbilde 1">
            <a:extLst>
              <a:ext uri="{FF2B5EF4-FFF2-40B4-BE49-F238E27FC236}">
                <a16:creationId xmlns:a16="http://schemas.microsoft.com/office/drawing/2014/main" id="{BECF6C23-F693-8D26-3D93-AF2439AE4BAD}"/>
              </a:ext>
            </a:extLst>
          </p:cNvPr>
          <p:cNvSpPr>
            <a:spLocks noGrp="1" noRot="1" noChangeAspect="1"/>
          </p:cNvSpPr>
          <p:nvPr>
            <p:ph type="sldImg"/>
          </p:nvPr>
        </p:nvSpPr>
        <p:spPr/>
      </p:sp>
      <p:sp>
        <p:nvSpPr>
          <p:cNvPr id="3" name="Plassholder for notater 2">
            <a:extLst>
              <a:ext uri="{FF2B5EF4-FFF2-40B4-BE49-F238E27FC236}">
                <a16:creationId xmlns:a16="http://schemas.microsoft.com/office/drawing/2014/main" id="{F01C9668-AD0E-090C-B02F-6CA611AC3D31}"/>
              </a:ext>
            </a:extLst>
          </p:cNvPr>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E2B3C"/>
                </a:solidFill>
                <a:effectLst/>
                <a:uLnTx/>
                <a:uFillTx/>
                <a:latin typeface="Arial" panose="020B0604020202020204"/>
                <a:ea typeface="+mn-ea"/>
                <a:cs typeface="+mn-cs"/>
              </a:rPr>
              <a:t>Consumers of data have an ever-increasing need for data from a number of providers and sources, often in combination with data from various sources and often in combination with data from today's common components
It is not just common components that provide High Value data. This means that we will have a more </a:t>
            </a:r>
            <a:r>
              <a:rPr kumimoji="0" lang="en-US" sz="1200" b="0" i="0" u="none" strike="noStrike" kern="1200" cap="none" spc="0" normalizeH="0" baseline="0" noProof="0" dirty="0" err="1">
                <a:ln>
                  <a:noFill/>
                </a:ln>
                <a:solidFill>
                  <a:srgbClr val="1E2B3C"/>
                </a:solidFill>
                <a:effectLst/>
                <a:uLnTx/>
                <a:uFillTx/>
                <a:latin typeface="Arial" panose="020B0604020202020204"/>
                <a:ea typeface="+mn-ea"/>
                <a:cs typeface="+mn-cs"/>
              </a:rPr>
              <a:t>decentralised</a:t>
            </a:r>
            <a:r>
              <a:rPr kumimoji="0" lang="en-US" sz="1200" b="0" i="0" u="none" strike="noStrike" kern="1200" cap="none" spc="0" normalizeH="0" baseline="0" noProof="0" dirty="0">
                <a:ln>
                  <a:noFill/>
                </a:ln>
                <a:solidFill>
                  <a:srgbClr val="1E2B3C"/>
                </a:solidFill>
                <a:effectLst/>
                <a:uLnTx/>
                <a:uFillTx/>
                <a:latin typeface="Arial" panose="020B0604020202020204"/>
                <a:ea typeface="+mn-ea"/>
                <a:cs typeface="+mn-cs"/>
              </a:rPr>
              <a:t> model that will require more interaction.
With the need for more data from multiple, different providers and sources, the need for simple, stable access to data with clarified quality also increases. 
Predictable support processes and functions to keep complexity and management at a manageable level will also be necessary
Another development is that data can be managed close to the source, and exchanged directly from the professional systems
It may not be appropriate for the state to collect information for central registers
In practice, it is about pointing out important data and standardizing the interfaces
Currently, this is in a start-up phase
The data sources that have the status of national common components (the National Population Register, the Land Registry, the Central Coordinating Register for Legal Entities and the Contact and Reservation Register) are all subject to regulations that are designed to facilitate multi-use - they are created and managed to facilitate sharing. They must thus have sufficient space to collect and share information with others. However, they exist in interaction with other data sources that act as satellites with additional information that is necessary for consumers. 
With the need for more data from multiple, different providers and sources, the need for simple, stable access to data with clarified quality also increases. Predictable support processes and functions to keep complexity and management at a manageable level will also be necessary
Professional systems are no longer endpoints for data they have received centrally, but can potentially be as central as today's registers. Technological development with several cloud-based solutions is particularly important. In practice, the data lives in the cloud and can be exchanged, if the interfaces are standardized.
The consequence is that systems do not necessarily need to send data to a central register, but are retrieved directly from the professional systems.
Good examples are accounting systems for SMEs that are mostly cloud-based or balance lookups that are done directly against the banks' API rather than against a central balance register</a:t>
            </a:r>
            <a:endParaRPr lang="nb-NO" dirty="0"/>
          </a:p>
        </p:txBody>
      </p:sp>
      <p:sp>
        <p:nvSpPr>
          <p:cNvPr id="4" name="Plassholder for lysbildenummer 3">
            <a:extLst>
              <a:ext uri="{FF2B5EF4-FFF2-40B4-BE49-F238E27FC236}">
                <a16:creationId xmlns:a16="http://schemas.microsoft.com/office/drawing/2014/main" id="{E0FA3661-7FAF-60D9-ED58-2438682DD2B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B37005-425A-4981-B8E9-1B570911FAFF}"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6680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000000"/>
                </a:solidFill>
                <a:effectLst/>
                <a:latin typeface="Calibri" panose="020F0502020204030204" pitchFamily="34" charset="0"/>
              </a:rPr>
              <a:t>The challenges we see point back to the absence of overall management, roles and responsibilities.
No holistic approach to the information
The context has changed
The common sources exist in an interaction with other data sources that act as satellites with additional information necessary for consumers. 
Information is not available in a coordinated way to consumers, even though consumers are not concerned about where the information is stored or who is responsible for it – they just need to get a complete set of information in the simplest way possible.</a:t>
            </a:r>
            <a:endParaRPr lang="nb-NO" sz="1200" b="1" dirty="0"/>
          </a:p>
          <a:p>
            <a:pPr marL="0" indent="0">
              <a:buFont typeface="Arial" panose="020B0604020202020204" pitchFamily="34" charset="0"/>
              <a:buNone/>
            </a:pPr>
            <a:endParaRPr lang="nb-NO" sz="1200" b="1" dirty="0"/>
          </a:p>
          <a:p>
            <a:pPr marL="0" indent="0">
              <a:buFont typeface="Arial" panose="020B0604020202020204" pitchFamily="34" charset="0"/>
              <a:buNone/>
            </a:pPr>
            <a:r>
              <a:rPr lang="en-US" sz="1200" b="1" dirty="0"/>
              <a:t>Difficult to be a consumer
</a:t>
            </a:r>
            <a:r>
              <a:rPr lang="en-US" sz="1200" b="0" dirty="0"/>
              <a:t>Consumers have to deal with many different providers and data sources to get the information they need. 
The providers have different routines and solutions for sharing and management, assessments. 
This has consequences for access, notifications, error handling and technical setup, among other things. The more data sources consumers use, the more complex this picture becomes. 
Nowhere to direct new needs. Where do you turn if you need data, for example for analysis?
The current situation is a major burden for consumers, both in the connection phase and in the administration. Overall, this means that in practice it may be most sensible for consumers to limit the collection of information from others to a minimum.</a:t>
            </a:r>
          </a:p>
          <a:p>
            <a:pPr marL="0" indent="0">
              <a:buFont typeface="Arial" panose="020B0604020202020204" pitchFamily="34" charset="0"/>
              <a:buNone/>
            </a:pPr>
            <a:endParaRPr lang="en-US" sz="1200" b="0" i="0" dirty="0">
              <a:solidFill>
                <a:srgbClr val="000000"/>
              </a:solidFill>
              <a:effectLst/>
              <a:latin typeface="Calibri" panose="020F0502020204030204" pitchFamily="34" charset="0"/>
            </a:endParaRPr>
          </a:p>
          <a:p>
            <a:pPr marL="0" indent="0">
              <a:buFont typeface="Arial" panose="020B0604020202020204" pitchFamily="34" charset="0"/>
              <a:buNone/>
            </a:pPr>
            <a:endParaRPr lang="nb-NO" sz="1200" b="0" i="0" dirty="0">
              <a:solidFill>
                <a:srgbClr val="000000"/>
              </a:solidFill>
              <a:effectLst/>
              <a:latin typeface="Calibri" panose="020F0502020204030204" pitchFamily="34" charset="0"/>
            </a:endParaRPr>
          </a:p>
          <a:p>
            <a:pPr marL="0" indent="0">
              <a:buFont typeface="Arial" panose="020B0604020202020204" pitchFamily="34" charset="0"/>
              <a:buNone/>
            </a:pPr>
            <a:r>
              <a:rPr lang="en-US" sz="1200" b="1" i="0" dirty="0">
                <a:solidFill>
                  <a:srgbClr val="000000"/>
                </a:solidFill>
                <a:effectLst/>
                <a:latin typeface="Calibri" panose="020F0502020204030204" pitchFamily="34" charset="0"/>
              </a:rPr>
              <a:t>It's not so easy to be a provider either</a:t>
            </a:r>
            <a:r>
              <a:rPr lang="en-US" sz="1200" b="0" i="0" dirty="0">
                <a:solidFill>
                  <a:srgbClr val="000000"/>
                </a:solidFill>
                <a:effectLst/>
                <a:latin typeface="Calibri" panose="020F0502020204030204" pitchFamily="34" charset="0"/>
              </a:rPr>
              <a:t>! In the conversations, we have received many examples
Lack of framework for further development because data sharing comes into competition with internal developments/needs
There is an underestimated complexity associated with meeting the needs of consumers of their own services 
It is demanding to have an ongoing commitment to share data with others. 
These can be expectations related to data content, structure, quality, etc., or expectations related to deliveries and performance, such as uptime, response time, etc. 
It also creates a direct link between your own internal processes and external value chains and ecosystems, where other businesses depend on access to your data at all times. 
It goes without saying that providers have a good overview and description of their own data ("order in their own house"), but in addition, they are expected to have an overview of what data they share that others depend on. 
It will be necessary to build expertise and capacity to follow up on the division as it becomes operationally critical for other agencies. Errors that do not have a major impact on one's own business can have major and immediate consequences for other businesses and their users. Change management is becoming more demanding, and providers have difficulty renovating old solutions that consumers have made </a:t>
            </a:r>
            <a:r>
              <a:rPr lang="nb-NO" sz="1200" b="0" i="0" strike="noStrike" dirty="0" err="1">
                <a:solidFill>
                  <a:srgbClr val="000000"/>
                </a:solidFill>
                <a:effectLst/>
                <a:latin typeface="Calibri" panose="020F0502020204030204" pitchFamily="34" charset="0"/>
              </a:rPr>
              <a:t>depending</a:t>
            </a:r>
            <a:r>
              <a:rPr lang="nb-NO" sz="1200" b="0" i="0" strike="noStrike" dirty="0">
                <a:solidFill>
                  <a:srgbClr val="000000"/>
                </a:solidFill>
                <a:effectLst/>
                <a:latin typeface="Calibri" panose="020F0502020204030204" pitchFamily="34" charset="0"/>
              </a:rPr>
              <a:t>.</a:t>
            </a:r>
          </a:p>
          <a:p>
            <a:pPr marL="0" indent="0">
              <a:buFont typeface="Arial" panose="020B0604020202020204" pitchFamily="34" charset="0"/>
              <a:buNone/>
            </a:pPr>
            <a:endParaRPr lang="nb-NO" sz="1200" b="0" i="0" strike="noStrike" dirty="0">
              <a:solidFill>
                <a:srgbClr val="000000"/>
              </a:solidFill>
              <a:effectLst/>
              <a:latin typeface="Calibri" panose="020F0502020204030204" pitchFamily="34" charset="0"/>
            </a:endParaRPr>
          </a:p>
          <a:p>
            <a:pPr marL="0" indent="0">
              <a:buFont typeface="Arial" panose="020B0604020202020204" pitchFamily="34" charset="0"/>
              <a:buNone/>
            </a:pPr>
            <a:endParaRPr lang="nb-NO" sz="1200" b="0" dirty="0"/>
          </a:p>
          <a:p>
            <a:r>
              <a:rPr lang="nb-NO" sz="1200" b="1" dirty="0"/>
              <a:t>Data </a:t>
            </a:r>
            <a:r>
              <a:rPr lang="nb-NO" sz="1200" b="1" dirty="0" err="1"/>
              <a:t>quality</a:t>
            </a:r>
            <a:endParaRPr lang="nb-NO" sz="1200" b="1" dirty="0"/>
          </a:p>
          <a:p>
            <a:endParaRPr lang="nb-NO" sz="1200" b="1" dirty="0"/>
          </a:p>
          <a:p>
            <a:r>
              <a:rPr lang="en-US" sz="1200" b="0" dirty="0"/>
              <a:t>A lot of resources are used to compensate for the lack of data quality.
Can lead to further automation becoming demanding, and that the connected services become unnecessarily complicated, or not possible at all, and we lack a good basis for future data analyses
In the worst case, errors in data can have major consequences when we use them for the decisions and decisions we make. Think, for example, of how errors in data can propagate and when this data is used in case processing, which is automated and repeated over and over again with errors in the data, or when geodata is used as a basis in a crisis situation
Often, data quality is raised several times, without there is a lack of real responsibility and update loops/mechanisms for data. 
that it comes back to the source.
It leads to low trust in other people's data, uncertainty about which data is authoritative and maintained.</a:t>
            </a:r>
            <a:endParaRPr lang="nb-NO" sz="1200" b="0" strike="noStrike" dirty="0"/>
          </a:p>
          <a:p>
            <a:pPr marL="171450" indent="-171450">
              <a:buFont typeface="Arial" panose="020B0604020202020204" pitchFamily="34" charset="0"/>
              <a:buChar char="•"/>
            </a:pPr>
            <a:endParaRPr lang="nb-NO" sz="1200" b="0" dirty="0"/>
          </a:p>
          <a:p>
            <a:pPr marL="0" indent="0">
              <a:buFont typeface="Arial" panose="020B0604020202020204" pitchFamily="34" charset="0"/>
              <a:buNone/>
            </a:pPr>
            <a:r>
              <a:rPr lang="nb-NO" sz="1200" b="1" dirty="0" err="1"/>
              <a:t>Scalability</a:t>
            </a:r>
            <a:r>
              <a:rPr lang="nb-NO" sz="1200" b="1" dirty="0"/>
              <a:t> and </a:t>
            </a:r>
            <a:r>
              <a:rPr lang="nb-NO" sz="1200" b="1" dirty="0" err="1"/>
              <a:t>criticality</a:t>
            </a:r>
            <a:endParaRPr lang="nb-NO" sz="1200" b="1" dirty="0"/>
          </a:p>
          <a:p>
            <a:pPr marL="0" indent="0">
              <a:buFont typeface="Arial" panose="020B0604020202020204" pitchFamily="34" charset="0"/>
              <a:buNone/>
            </a:pPr>
            <a:r>
              <a:rPr lang="en-US" sz="1200" dirty="0">
                <a:effectLst/>
                <a:latin typeface="Calibri" panose="020F0502020204030204" pitchFamily="34" charset="0"/>
                <a:ea typeface="Calibri" panose="020F0502020204030204" pitchFamily="34" charset="0"/>
                <a:cs typeface="Arial" panose="020B0604020202020204" pitchFamily="34" charset="0"/>
              </a:rPr>
              <a:t>The current approach does not scale commercially. We are building more and more services and functions that are based on the use of information from others, and it is becoming urgent.
The new requirements from the EU are expected to entail requirements for tightening up and establishing new roles and structures, in the same way as when the GDPR was introduced.</a:t>
            </a:r>
          </a:p>
          <a:p>
            <a:pPr marL="0" indent="0">
              <a:buFont typeface="Arial" panose="020B0604020202020204" pitchFamily="34" charset="0"/>
              <a:buNone/>
            </a:pPr>
            <a:endParaRPr lang="nb-NO"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Absence of overall management, roles and responsibilities</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prstClr val="white"/>
                </a:solidFill>
                <a:effectLst/>
                <a:uLnTx/>
                <a:uFillTx/>
                <a:latin typeface="+mn-lt"/>
                <a:ea typeface="+mn-ea"/>
                <a:cs typeface="+mn-cs"/>
              </a:rPr>
              <a:t>We see that many of the challenges point back to a lack of overall management, roles and responsibilities</a:t>
            </a:r>
            <a:endParaRPr kumimoji="0" lang="nb-NO" sz="1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kumimoji="0" lang="nb-NO" sz="1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indent="0">
              <a:lnSpc>
                <a:spcPct val="107000"/>
              </a:lnSpc>
              <a:spcAft>
                <a:spcPts val="800"/>
              </a:spcAft>
              <a:buFont typeface="Arial" panose="020B0604020202020204" pitchFamily="34" charset="0"/>
              <a:buNone/>
            </a:pPr>
            <a:endParaRPr lang="nb-NO" sz="1200" dirty="0">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Font typeface="Arial" panose="020B0604020202020204" pitchFamily="34" charset="0"/>
              <a:buNone/>
            </a:pPr>
            <a:endParaRPr lang="nb-NO" sz="1200" dirty="0">
              <a:effectLst/>
              <a:latin typeface="Calibri" panose="020F0502020204030204" pitchFamily="34" charset="0"/>
              <a:ea typeface="Calibri" panose="020F0502020204030204" pitchFamily="34" charset="0"/>
              <a:cs typeface="Arial" panose="020B0604020202020204" pitchFamily="34" charset="0"/>
            </a:endParaRPr>
          </a:p>
          <a:p>
            <a:pPr marL="0" indent="0">
              <a:buFont typeface="Arial" panose="020B0604020202020204" pitchFamily="34" charset="0"/>
              <a:buNone/>
            </a:pPr>
            <a:endParaRPr lang="nb-NO" sz="1200" b="1" dirty="0"/>
          </a:p>
          <a:p>
            <a:pPr marL="0" indent="0">
              <a:buFont typeface="Arial" panose="020B0604020202020204" pitchFamily="34" charset="0"/>
              <a:buNone/>
            </a:pPr>
            <a:endParaRPr lang="nb-NO" dirty="0"/>
          </a:p>
        </p:txBody>
      </p:sp>
      <p:sp>
        <p:nvSpPr>
          <p:cNvPr id="4" name="Plassholder for lysbilde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908326-D814-43B6-8292-F8410BB0D31B}"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38349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indent="0">
              <a:buNone/>
            </a:pPr>
            <a:r>
              <a:rPr lang="en-US" noProof="0" dirty="0"/>
              <a:t>Create domains with those responsible for processes between data producers, providers and consumers within their domain and for exchange with other domains. There are some domains today, person, business and property, roles, responsibilities and the interaction within the domain are not defined. The domain must also have processes in place to prioritize and accommodate new needs. New domains can be: 
Geodata
Health
Environment
Transport
A common overall data model that provides a logical connection between the data source, and not least: shows where there are overlaps or gaps in common national High Value data
3. In order to own and manage national master data, including data model and processes, and coordinate domains, we propose a chief data officer function. The name is not important, it is just a working title.
4. Political governance is not that complicated in theory, ensuring political attention, and that leaders are measured on data, and receive funds that correspond to their area of responsibility. Heavy in practice
5. We need some common uniform processes. This will make the lives of producers, providers and consumers easier: for example:
Enrolment of new needs
On boarding is reasonably similar and easy
data are documented in a similar way
Providers use similar patterns
APIs (are designed in a recognizable way)
Error handling is reasonably similar
6. We also see that something needs to be done in the legal area. We do not propose a new law in the first instance, but rather practical legislative work, such as legal definitions, standardization of roles, etc. This area of action must be seen in the light of ongoing work in legislative committees for comprehensive regulation of data and the EU.
7. The last area of action is about ensuring that consumer needs and user consequences are the guiding factors when we develop the area further. In practice, this measure is about communicating better</a:t>
            </a:r>
            <a:endParaRPr lang="en-GB" dirty="0"/>
          </a:p>
        </p:txBody>
      </p:sp>
      <p:sp>
        <p:nvSpPr>
          <p:cNvPr id="4" name="Plassholder for lysbildenumm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0875D5A7-3C7E-42F9-83E8-2A839AE127AA}"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7</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5553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91F8A9-46AB-765A-7C8F-57A97330DE47}"/>
            </a:ext>
          </a:extLst>
        </p:cNvPr>
        <p:cNvGrpSpPr/>
        <p:nvPr/>
      </p:nvGrpSpPr>
      <p:grpSpPr>
        <a:xfrm>
          <a:off x="0" y="0"/>
          <a:ext cx="0" cy="0"/>
          <a:chOff x="0" y="0"/>
          <a:chExt cx="0" cy="0"/>
        </a:xfrm>
      </p:grpSpPr>
      <p:sp>
        <p:nvSpPr>
          <p:cNvPr id="2" name="Plassholder for lysbilde 1">
            <a:extLst>
              <a:ext uri="{FF2B5EF4-FFF2-40B4-BE49-F238E27FC236}">
                <a16:creationId xmlns:a16="http://schemas.microsoft.com/office/drawing/2014/main" id="{F111C67B-8798-6D9E-2D2C-C07635A0D1C1}"/>
              </a:ext>
            </a:extLst>
          </p:cNvPr>
          <p:cNvSpPr>
            <a:spLocks noGrp="1" noRot="1" noChangeAspect="1"/>
          </p:cNvSpPr>
          <p:nvPr>
            <p:ph type="sldImg"/>
          </p:nvPr>
        </p:nvSpPr>
        <p:spPr/>
      </p:sp>
      <p:sp>
        <p:nvSpPr>
          <p:cNvPr id="3" name="Plassholder for notater 2">
            <a:extLst>
              <a:ext uri="{FF2B5EF4-FFF2-40B4-BE49-F238E27FC236}">
                <a16:creationId xmlns:a16="http://schemas.microsoft.com/office/drawing/2014/main" id="{7256B6EA-02B4-9050-CE81-1CBDF146C6F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Times New Roman" panose="02020603050405020304" pitchFamily="18" charset="0"/>
                <a:cs typeface="Arial" panose="020B0604020202020204" pitchFamily="34" charset="0"/>
              </a:rPr>
              <a:t>Action areas 1, 2 and 3, which are described in more detail below, constitute the core of what can be described as a management system. As part of the management system and when establishing national High Value data, processes must be developed for the expansion of national High Value data, the appointment of new roles, conflict management and control mechanisms. Action area 4 is necessary for 1-3 to have the necessary power and authority to create change, and will form a foundation for the work. Action areas 5-7 are the premises and instruments for the establishment and operation of the core measures.</a:t>
            </a:r>
            <a:endParaRPr lang="nb-NO" dirty="0"/>
          </a:p>
        </p:txBody>
      </p:sp>
      <p:sp>
        <p:nvSpPr>
          <p:cNvPr id="4" name="Plassholder for lysbildenummer 3">
            <a:extLst>
              <a:ext uri="{FF2B5EF4-FFF2-40B4-BE49-F238E27FC236}">
                <a16:creationId xmlns:a16="http://schemas.microsoft.com/office/drawing/2014/main" id="{7A32ECE3-7091-F2B9-9BB2-775FA87CBA5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6F9ED1-62F6-40B6-A8A2-656DB81C8AB9}"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83885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6F9ED1-62F6-40B6-A8A2-656DB81C8AB9}"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985664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1">
              <a:lnSpc>
                <a:spcPct val="90000"/>
              </a:lnSpc>
              <a:spcBef>
                <a:spcPts val="1125"/>
              </a:spcBef>
            </a:pPr>
            <a:endParaRPr lang="nb-NO"/>
          </a:p>
        </p:txBody>
      </p:sp>
      <p:sp>
        <p:nvSpPr>
          <p:cNvPr id="4" name="Plassholder for lysbildenumm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26E8C3D6-FD42-475D-A439-1FBA2B6EFF7F}" type="slidenum">
              <a:rPr kumimoji="0" lang="nb-NO"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11</a:t>
            </a:fld>
            <a:endParaRPr kumimoji="0" lang="nb-NO"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1311386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image" Target="../media/image2.jpeg"/></Relationships>
</file>

<file path=ppt/slideLayouts/_rels/slideLayout141.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pn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9.xml"/><Relationship Id="rId1" Type="http://schemas.openxmlformats.org/officeDocument/2006/relationships/tags" Target="../tags/tag4.xml"/><Relationship Id="rId5" Type="http://schemas.openxmlformats.org/officeDocument/2006/relationships/image" Target="../media/image23.png"/><Relationship Id="rId4" Type="http://schemas.openxmlformats.org/officeDocument/2006/relationships/image" Target="../media/image22.emf"/></Relationships>
</file>

<file path=ppt/slideLayouts/_rels/slideLayout15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9.xml"/><Relationship Id="rId1" Type="http://schemas.openxmlformats.org/officeDocument/2006/relationships/tags" Target="../tags/tag5.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emf"/></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0.png"/><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Master" Target="../slideMasters/slideMaster9.xml"/></Relationships>
</file>

<file path=ppt/slideLayouts/_rels/slideLayout16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9.xml"/><Relationship Id="rId1" Type="http://schemas.openxmlformats.org/officeDocument/2006/relationships/tags" Target="../tags/tag6.xml"/><Relationship Id="rId5" Type="http://schemas.openxmlformats.org/officeDocument/2006/relationships/image" Target="../media/image23.png"/><Relationship Id="rId4" Type="http://schemas.openxmlformats.org/officeDocument/2006/relationships/image" Target="../media/image22.emf"/></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4.xml"/><Relationship Id="rId4" Type="http://schemas.openxmlformats.org/officeDocument/2006/relationships/image" Target="../media/image17.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4.xml"/><Relationship Id="rId5" Type="http://schemas.openxmlformats.org/officeDocument/2006/relationships/image" Target="../media/image1.png"/><Relationship Id="rId4" Type="http://schemas.openxmlformats.org/officeDocument/2006/relationships/image" Target="../media/image18.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image" Target="../media/image2.jpeg"/></Relationships>
</file>

<file path=ppt/slideLayouts/_rels/slideLayout55.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image" Target="../media/image2.jpeg"/></Relationships>
</file>

<file path=ppt/slideLayouts/_rels/slideLayout79.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image" Target="../media/image2.jpeg"/></Relationships>
</file>

<file path=ppt/slideLayouts/_rels/slideLayout99.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Kort Animert Introslide #1">
    <p:bg>
      <p:bgPr>
        <a:solidFill>
          <a:schemeClr val="lt1"/>
        </a:solidFill>
        <a:effectLst/>
      </p:bgPr>
    </p:bg>
    <p:spTree>
      <p:nvGrpSpPr>
        <p:cNvPr id="1" name=""/>
        <p:cNvGrpSpPr/>
        <p:nvPr/>
      </p:nvGrpSpPr>
      <p:grpSpPr>
        <a:xfrm>
          <a:off x="0" y="0"/>
          <a:ext cx="0" cy="0"/>
          <a:chOff x="0" y="0"/>
          <a:chExt cx="0" cy="0"/>
        </a:xfrm>
      </p:grpSpPr>
      <p:pic>
        <p:nvPicPr>
          <p:cNvPr id="2" name="Bilde 1">
            <a:extLst>
              <a:ext uri="{FF2B5EF4-FFF2-40B4-BE49-F238E27FC236}">
                <a16:creationId xmlns:a16="http://schemas.microsoft.com/office/drawing/2014/main" id="{8A1D86F2-7076-44AB-A7BD-6AFC9F4E549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pic>
        <p:nvPicPr>
          <p:cNvPr id="3" name="Digdir_Intro_kort_versjon_20201014">
            <a:hlinkClick r:id="" action="ppaction://media"/>
            <a:extLst>
              <a:ext uri="{FF2B5EF4-FFF2-40B4-BE49-F238E27FC236}">
                <a16:creationId xmlns:a16="http://schemas.microsoft.com/office/drawing/2014/main" id="{149D7789-BEBF-4E04-B79D-9078B9E2F8B9}"/>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5"/>
          <a:stretch>
            <a:fillRect/>
          </a:stretch>
        </p:blipFill>
        <p:spPr>
          <a:xfrm>
            <a:off x="-1587" y="0"/>
            <a:ext cx="16256000" cy="9144000"/>
          </a:xfrm>
          <a:prstGeom prst="rect">
            <a:avLst/>
          </a:prstGeom>
        </p:spPr>
      </p:pic>
    </p:spTree>
    <p:extLst>
      <p:ext uri="{BB962C8B-B14F-4D97-AF65-F5344CB8AC3E}">
        <p14:creationId xmlns:p14="http://schemas.microsoft.com/office/powerpoint/2010/main" val="29553850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gdir Introslide #8">
    <p:bg>
      <p:bgPr>
        <a:solidFill>
          <a:schemeClr val="lt1"/>
        </a:solidFill>
        <a:effectLst/>
      </p:bgPr>
    </p:bg>
    <p:spTree>
      <p:nvGrpSpPr>
        <p:cNvPr id="1" name=""/>
        <p:cNvGrpSpPr/>
        <p:nvPr/>
      </p:nvGrpSpPr>
      <p:grpSpPr>
        <a:xfrm>
          <a:off x="0" y="0"/>
          <a:ext cx="0" cy="0"/>
          <a:chOff x="0" y="0"/>
          <a:chExt cx="0" cy="0"/>
        </a:xfrm>
      </p:grpSpPr>
      <p:pic>
        <p:nvPicPr>
          <p:cNvPr id="6" name="Bilde 5" descr="Et bilde som inneholder tegning&#10;&#10;Automatisk generert beskrivelse">
            <a:extLst>
              <a:ext uri="{FF2B5EF4-FFF2-40B4-BE49-F238E27FC236}">
                <a16:creationId xmlns:a16="http://schemas.microsoft.com/office/drawing/2014/main" id="{869FEB36-2120-4C4B-A06E-09E862D5E2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4376579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Digdir Introslide #1">
    <p:bg>
      <p:bgPr>
        <a:solidFill>
          <a:schemeClr val="lt1"/>
        </a:solidFill>
        <a:effectLst/>
      </p:bgPr>
    </p:bg>
    <p:spTree>
      <p:nvGrpSpPr>
        <p:cNvPr id="1" name=""/>
        <p:cNvGrpSpPr/>
        <p:nvPr/>
      </p:nvGrpSpPr>
      <p:grpSpPr>
        <a:xfrm>
          <a:off x="0" y="0"/>
          <a:ext cx="0" cy="0"/>
          <a:chOff x="0" y="0"/>
          <a:chExt cx="0" cy="0"/>
        </a:xfrm>
      </p:grpSpPr>
      <p:pic>
        <p:nvPicPr>
          <p:cNvPr id="23" name="Bilde 22">
            <a:extLst>
              <a:ext uri="{FF2B5EF4-FFF2-40B4-BE49-F238E27FC236}">
                <a16:creationId xmlns:a16="http://schemas.microsoft.com/office/drawing/2014/main" id="{B2A23DC1-5111-42B6-BB17-35AC458FDD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9" name="Tittel 1">
            <a:extLst>
              <a:ext uri="{FF2B5EF4-FFF2-40B4-BE49-F238E27FC236}">
                <a16:creationId xmlns:a16="http://schemas.microsoft.com/office/drawing/2014/main" id="{65404134-5F34-4B94-A9B6-316CBDACD458}"/>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pic>
        <p:nvPicPr>
          <p:cNvPr id="17" name="Bilde 16">
            <a:extLst>
              <a:ext uri="{FF2B5EF4-FFF2-40B4-BE49-F238E27FC236}">
                <a16:creationId xmlns:a16="http://schemas.microsoft.com/office/drawing/2014/main" id="{511E4814-F717-4C61-A710-7E70E4ACD41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7"/>
            <a:ext cx="2065553" cy="698973"/>
          </a:xfrm>
          <a:prstGeom prst="rect">
            <a:avLst/>
          </a:prstGeom>
        </p:spPr>
      </p:pic>
      <p:sp>
        <p:nvSpPr>
          <p:cNvPr id="21" name="TextBox 6">
            <a:extLst>
              <a:ext uri="{FF2B5EF4-FFF2-40B4-BE49-F238E27FC236}">
                <a16:creationId xmlns:a16="http://schemas.microsoft.com/office/drawing/2014/main" id="{1F4A38C3-D8E7-404C-9494-8A3CD442BE93}"/>
              </a:ext>
            </a:extLst>
          </p:cNvPr>
          <p:cNvSpPr txBox="1"/>
          <p:nvPr userDrawn="1"/>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1859354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Digdir Introslide #2">
    <p:bg>
      <p:bgPr>
        <a:solidFill>
          <a:schemeClr val="lt1"/>
        </a:solidFill>
        <a:effectLst/>
      </p:bgPr>
    </p:bg>
    <p:spTree>
      <p:nvGrpSpPr>
        <p:cNvPr id="1" name=""/>
        <p:cNvGrpSpPr/>
        <p:nvPr/>
      </p:nvGrpSpPr>
      <p:grpSpPr>
        <a:xfrm>
          <a:off x="0" y="0"/>
          <a:ext cx="0" cy="0"/>
          <a:chOff x="0" y="0"/>
          <a:chExt cx="0" cy="0"/>
        </a:xfrm>
      </p:grpSpPr>
      <p:pic>
        <p:nvPicPr>
          <p:cNvPr id="9" name="Bilde 8" descr="Et bilde som inneholder tegning&#10;&#10;Automatisk generert beskrivelse">
            <a:extLst>
              <a:ext uri="{FF2B5EF4-FFF2-40B4-BE49-F238E27FC236}">
                <a16:creationId xmlns:a16="http://schemas.microsoft.com/office/drawing/2014/main" id="{52AAE27E-7FBA-4ECE-92AB-3A3C39E632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tx2"/>
                </a:solidFill>
              </a:defRPr>
            </a:lvl1pPr>
          </a:lstStyle>
          <a:p>
            <a:r>
              <a:rPr lang="nb-NO"/>
              <a:t>Klikk for å redigere tittelstil</a:t>
            </a:r>
          </a:p>
        </p:txBody>
      </p:sp>
      <p:pic>
        <p:nvPicPr>
          <p:cNvPr id="8" name="Bilde 7">
            <a:extLst>
              <a:ext uri="{FF2B5EF4-FFF2-40B4-BE49-F238E27FC236}">
                <a16:creationId xmlns:a16="http://schemas.microsoft.com/office/drawing/2014/main" id="{E5FE4CE4-134D-4788-A6F4-BC91B105743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7"/>
            <a:ext cx="2065553" cy="698973"/>
          </a:xfrm>
          <a:prstGeom prst="rect">
            <a:avLst/>
          </a:prstGeom>
        </p:spPr>
      </p:pic>
      <p:sp>
        <p:nvSpPr>
          <p:cNvPr id="13" name="TextBox 6">
            <a:extLst>
              <a:ext uri="{FF2B5EF4-FFF2-40B4-BE49-F238E27FC236}">
                <a16:creationId xmlns:a16="http://schemas.microsoft.com/office/drawing/2014/main" id="{57D81D62-A055-4B15-80BD-929468DE16B6}"/>
              </a:ext>
            </a:extLst>
          </p:cNvPr>
          <p:cNvSpPr txBox="1"/>
          <p:nvPr userDrawn="1"/>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4113508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Digdir Introslide #3">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7932DB0C-BAFA-498B-B552-68CBCFE5CF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281E3279-D715-4827-9A13-05F2C36B5E51}"/>
              </a:ext>
            </a:extLst>
          </p:cNvPr>
          <p:cNvSpPr txBox="1"/>
          <p:nvPr userDrawn="1"/>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57F43DFE-C8AB-4A89-875F-908F84F6212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7"/>
            <a:ext cx="2065553" cy="698973"/>
          </a:xfrm>
          <a:prstGeom prst="rect">
            <a:avLst/>
          </a:prstGeom>
        </p:spPr>
      </p:pic>
    </p:spTree>
    <p:extLst>
      <p:ext uri="{BB962C8B-B14F-4D97-AF65-F5344CB8AC3E}">
        <p14:creationId xmlns:p14="http://schemas.microsoft.com/office/powerpoint/2010/main" val="2870985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Digdir Introslide #4">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F68E54C7-4E92-4D7E-AE3A-BBBEE9879B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accent1"/>
                </a:solidFill>
              </a:defRPr>
            </a:lvl1pPr>
          </a:lstStyle>
          <a:p>
            <a:r>
              <a:rPr lang="nb-NO"/>
              <a:t>Klikk for å redigere tittelstil</a:t>
            </a:r>
          </a:p>
        </p:txBody>
      </p:sp>
      <p:sp>
        <p:nvSpPr>
          <p:cNvPr id="7" name="TextBox 6">
            <a:extLst>
              <a:ext uri="{FF2B5EF4-FFF2-40B4-BE49-F238E27FC236}">
                <a16:creationId xmlns:a16="http://schemas.microsoft.com/office/drawing/2014/main" id="{F2BBDBD0-71F1-4AEB-9367-24166E6A24AD}"/>
              </a:ext>
            </a:extLst>
          </p:cNvPr>
          <p:cNvSpPr txBox="1"/>
          <p:nvPr userDrawn="1"/>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BCAC403A-A759-4525-ACE7-2FACC03B96E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7"/>
            <a:ext cx="2065553" cy="698973"/>
          </a:xfrm>
          <a:prstGeom prst="rect">
            <a:avLst/>
          </a:prstGeom>
        </p:spPr>
      </p:pic>
    </p:spTree>
    <p:extLst>
      <p:ext uri="{BB962C8B-B14F-4D97-AF65-F5344CB8AC3E}">
        <p14:creationId xmlns:p14="http://schemas.microsoft.com/office/powerpoint/2010/main" val="29117155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Digdir Introslide #5">
    <p:bg>
      <p:bgPr>
        <a:solidFill>
          <a:schemeClr val="lt1"/>
        </a:solidFill>
        <a:effectLst/>
      </p:bgPr>
    </p:bg>
    <p:spTree>
      <p:nvGrpSpPr>
        <p:cNvPr id="1" name=""/>
        <p:cNvGrpSpPr/>
        <p:nvPr/>
      </p:nvGrpSpPr>
      <p:grpSpPr>
        <a:xfrm>
          <a:off x="0" y="0"/>
          <a:ext cx="0" cy="0"/>
          <a:chOff x="0" y="0"/>
          <a:chExt cx="0" cy="0"/>
        </a:xfrm>
      </p:grpSpPr>
      <p:pic>
        <p:nvPicPr>
          <p:cNvPr id="11" name="Bilde 10">
            <a:extLst>
              <a:ext uri="{FF2B5EF4-FFF2-40B4-BE49-F238E27FC236}">
                <a16:creationId xmlns:a16="http://schemas.microsoft.com/office/drawing/2014/main" id="{698C1FA3-9361-4B71-8FB6-9F9D34E83C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7"/>
            <a:ext cx="2065553" cy="698973"/>
          </a:xfrm>
          <a:prstGeom prst="rect">
            <a:avLst/>
          </a:prstGeom>
        </p:spPr>
      </p:pic>
    </p:spTree>
    <p:extLst>
      <p:ext uri="{BB962C8B-B14F-4D97-AF65-F5344CB8AC3E}">
        <p14:creationId xmlns:p14="http://schemas.microsoft.com/office/powerpoint/2010/main" val="3879277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Digdir Introslide #6">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C1421C68-4400-4B62-A3FC-DFDD0D1A83C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accent1"/>
                </a:solidFill>
              </a:defRPr>
            </a:lvl1pPr>
          </a:lstStyle>
          <a:p>
            <a:r>
              <a:rPr lang="nb-NO"/>
              <a:t>Klikk for å redigere tittelstil</a:t>
            </a:r>
          </a:p>
        </p:txBody>
      </p:sp>
      <p:sp>
        <p:nvSpPr>
          <p:cNvPr id="6" name="TextBox 6">
            <a:extLst>
              <a:ext uri="{FF2B5EF4-FFF2-40B4-BE49-F238E27FC236}">
                <a16:creationId xmlns:a16="http://schemas.microsoft.com/office/drawing/2014/main" id="{4BDA1AFF-68C0-4650-8E52-6263233596B5}"/>
              </a:ext>
            </a:extLst>
          </p:cNvPr>
          <p:cNvSpPr txBox="1"/>
          <p:nvPr userDrawn="1"/>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7" name="Bilde 6">
            <a:extLst>
              <a:ext uri="{FF2B5EF4-FFF2-40B4-BE49-F238E27FC236}">
                <a16:creationId xmlns:a16="http://schemas.microsoft.com/office/drawing/2014/main" id="{F730FB02-9270-497B-BF5B-66B5BB7B62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7"/>
            <a:ext cx="2065553" cy="698973"/>
          </a:xfrm>
          <a:prstGeom prst="rect">
            <a:avLst/>
          </a:prstGeom>
        </p:spPr>
      </p:pic>
    </p:spTree>
    <p:extLst>
      <p:ext uri="{BB962C8B-B14F-4D97-AF65-F5344CB8AC3E}">
        <p14:creationId xmlns:p14="http://schemas.microsoft.com/office/powerpoint/2010/main" val="19271757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Digdir Introslide #7">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7D83A18E-4B0C-454E-81E7-91F1C4D484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7"/>
            <a:ext cx="2065553" cy="698973"/>
          </a:xfrm>
          <a:prstGeom prst="rect">
            <a:avLst/>
          </a:prstGeom>
        </p:spPr>
      </p:pic>
    </p:spTree>
    <p:extLst>
      <p:ext uri="{BB962C8B-B14F-4D97-AF65-F5344CB8AC3E}">
        <p14:creationId xmlns:p14="http://schemas.microsoft.com/office/powerpoint/2010/main" val="33850818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Digdir Introslide #8">
    <p:bg>
      <p:bgPr>
        <a:solidFill>
          <a:schemeClr val="lt1"/>
        </a:solidFill>
        <a:effectLst/>
      </p:bgPr>
    </p:bg>
    <p:spTree>
      <p:nvGrpSpPr>
        <p:cNvPr id="1" name=""/>
        <p:cNvGrpSpPr/>
        <p:nvPr/>
      </p:nvGrpSpPr>
      <p:grpSpPr>
        <a:xfrm>
          <a:off x="0" y="0"/>
          <a:ext cx="0" cy="0"/>
          <a:chOff x="0" y="0"/>
          <a:chExt cx="0" cy="0"/>
        </a:xfrm>
      </p:grpSpPr>
      <p:pic>
        <p:nvPicPr>
          <p:cNvPr id="6" name="Bilde 5" descr="Et bilde som inneholder tegning&#10;&#10;Automatisk generert beskrivelse">
            <a:extLst>
              <a:ext uri="{FF2B5EF4-FFF2-40B4-BE49-F238E27FC236}">
                <a16:creationId xmlns:a16="http://schemas.microsoft.com/office/drawing/2014/main" id="{869FEB36-2120-4C4B-A06E-09E862D5E2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7"/>
            <a:ext cx="2065553" cy="698973"/>
          </a:xfrm>
          <a:prstGeom prst="rect">
            <a:avLst/>
          </a:prstGeom>
        </p:spPr>
      </p:pic>
    </p:spTree>
    <p:extLst>
      <p:ext uri="{BB962C8B-B14F-4D97-AF65-F5344CB8AC3E}">
        <p14:creationId xmlns:p14="http://schemas.microsoft.com/office/powerpoint/2010/main" val="9361237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Digdir Introslide #9">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2AF6A1F0-48BA-4FA0-94B4-925E77FCC2A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7"/>
            <a:ext cx="2065553" cy="698973"/>
          </a:xfrm>
          <a:prstGeom prst="rect">
            <a:avLst/>
          </a:prstGeom>
        </p:spPr>
      </p:pic>
    </p:spTree>
    <p:extLst>
      <p:ext uri="{BB962C8B-B14F-4D97-AF65-F5344CB8AC3E}">
        <p14:creationId xmlns:p14="http://schemas.microsoft.com/office/powerpoint/2010/main" val="10440610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tel og innhold">
    <p:spTree>
      <p:nvGrpSpPr>
        <p:cNvPr id="1" name=""/>
        <p:cNvGrpSpPr/>
        <p:nvPr/>
      </p:nvGrpSpPr>
      <p:grpSpPr>
        <a:xfrm>
          <a:off x="0" y="0"/>
          <a:ext cx="0" cy="0"/>
          <a:chOff x="0" y="0"/>
          <a:chExt cx="0" cy="0"/>
        </a:xfrm>
      </p:grpSpPr>
      <p:sp>
        <p:nvSpPr>
          <p:cNvPr id="4" name="Plassholder for tittel 1">
            <a:extLst>
              <a:ext uri="{FF2B5EF4-FFF2-40B4-BE49-F238E27FC236}">
                <a16:creationId xmlns:a16="http://schemas.microsoft.com/office/drawing/2014/main" id="{F2028190-9615-4857-9215-8E91FE761645}"/>
              </a:ext>
            </a:extLst>
          </p:cNvPr>
          <p:cNvSpPr>
            <a:spLocks noGrp="1"/>
          </p:cNvSpPr>
          <p:nvPr>
            <p:ph type="title"/>
          </p:nvPr>
        </p:nvSpPr>
        <p:spPr>
          <a:xfrm>
            <a:off x="2364233" y="1480957"/>
            <a:ext cx="12295197" cy="692497"/>
          </a:xfrm>
          <a:prstGeom prst="rect">
            <a:avLst/>
          </a:prstGeom>
        </p:spPr>
        <p:txBody>
          <a:bodyPr vert="horz" lIns="0" tIns="0" rIns="0" bIns="0" rtlCol="0" anchor="b" anchorCtr="0">
            <a:noAutofit/>
          </a:bodyPr>
          <a:lstStyle/>
          <a:p>
            <a:r>
              <a:rPr lang="nb-NO"/>
              <a:t>Klikk for å redigere tittelstil</a:t>
            </a:r>
          </a:p>
        </p:txBody>
      </p:sp>
      <p:sp>
        <p:nvSpPr>
          <p:cNvPr id="5" name="Plassholder for tekst 2">
            <a:extLst>
              <a:ext uri="{FF2B5EF4-FFF2-40B4-BE49-F238E27FC236}">
                <a16:creationId xmlns:a16="http://schemas.microsoft.com/office/drawing/2014/main" id="{626F4051-322D-4761-B918-75CA0F940DA8}"/>
              </a:ext>
            </a:extLst>
          </p:cNvPr>
          <p:cNvSpPr>
            <a:spLocks noGrp="1"/>
          </p:cNvSpPr>
          <p:nvPr>
            <p:ph idx="1"/>
          </p:nvPr>
        </p:nvSpPr>
        <p:spPr>
          <a:xfrm>
            <a:off x="2364233" y="2453732"/>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21632011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gdir Introslide #9">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2AF6A1F0-48BA-4FA0-94B4-925E77FCC2A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1211206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o innholdsdeler">
    <p:spTree>
      <p:nvGrpSpPr>
        <p:cNvPr id="1" name=""/>
        <p:cNvGrpSpPr/>
        <p:nvPr/>
      </p:nvGrpSpPr>
      <p:grpSpPr>
        <a:xfrm>
          <a:off x="0" y="0"/>
          <a:ext cx="0" cy="0"/>
          <a:chOff x="0" y="0"/>
          <a:chExt cx="0" cy="0"/>
        </a:xfrm>
      </p:grpSpPr>
      <p:sp>
        <p:nvSpPr>
          <p:cNvPr id="3" name="Plassholder for innhold 2"/>
          <p:cNvSpPr>
            <a:spLocks noGrp="1"/>
          </p:cNvSpPr>
          <p:nvPr>
            <p:ph sz="half" idx="1"/>
          </p:nvPr>
        </p:nvSpPr>
        <p:spPr>
          <a:xfrm>
            <a:off x="2364230" y="2510971"/>
            <a:ext cx="5977406" cy="5776687"/>
          </a:xfrm>
          <a:prstGeom prst="rect">
            <a:avLst/>
          </a:prstGeo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p:cNvSpPr>
            <a:spLocks noGrp="1"/>
          </p:cNvSpPr>
          <p:nvPr>
            <p:ph sz="half" idx="2"/>
          </p:nvPr>
        </p:nvSpPr>
        <p:spPr>
          <a:xfrm>
            <a:off x="8682023" y="2510971"/>
            <a:ext cx="5977406" cy="5776687"/>
          </a:xfrm>
          <a:prstGeom prst="rect">
            <a:avLst/>
          </a:prstGeo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9" name="Plassholder for tittel 1">
            <a:extLst>
              <a:ext uri="{FF2B5EF4-FFF2-40B4-BE49-F238E27FC236}">
                <a16:creationId xmlns:a16="http://schemas.microsoft.com/office/drawing/2014/main" id="{97C25ED5-A7B7-439C-8D7F-2262BCA976B3}"/>
              </a:ext>
            </a:extLst>
          </p:cNvPr>
          <p:cNvSpPr>
            <a:spLocks noGrp="1"/>
          </p:cNvSpPr>
          <p:nvPr>
            <p:ph type="title"/>
          </p:nvPr>
        </p:nvSpPr>
        <p:spPr>
          <a:xfrm>
            <a:off x="2364233" y="1480957"/>
            <a:ext cx="12295197" cy="692497"/>
          </a:xfrm>
          <a:prstGeom prst="rect">
            <a:avLst/>
          </a:prstGeom>
        </p:spPr>
        <p:txBody>
          <a:bodyPr vert="horz" lIns="0" tIns="0" rIns="0" bIns="0" rtlCol="0" anchor="b" anchorCtr="0">
            <a:noAutofit/>
          </a:bodyPr>
          <a:lstStyle/>
          <a:p>
            <a:r>
              <a:rPr lang="nb-NO"/>
              <a:t>Klikk for å redigere tittelstil</a:t>
            </a:r>
          </a:p>
        </p:txBody>
      </p:sp>
    </p:spTree>
    <p:extLst>
      <p:ext uri="{BB962C8B-B14F-4D97-AF65-F5344CB8AC3E}">
        <p14:creationId xmlns:p14="http://schemas.microsoft.com/office/powerpoint/2010/main" val="18177580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Helsides bilde">
    <p:spTree>
      <p:nvGrpSpPr>
        <p:cNvPr id="1" name=""/>
        <p:cNvGrpSpPr/>
        <p:nvPr/>
      </p:nvGrpSpPr>
      <p:grpSpPr>
        <a:xfrm>
          <a:off x="0" y="0"/>
          <a:ext cx="0" cy="0"/>
          <a:chOff x="0" y="0"/>
          <a:chExt cx="0" cy="0"/>
        </a:xfrm>
      </p:grpSpPr>
      <p:sp>
        <p:nvSpPr>
          <p:cNvPr id="7" name="Plassholder for bilde 6">
            <a:extLst>
              <a:ext uri="{FF2B5EF4-FFF2-40B4-BE49-F238E27FC236}">
                <a16:creationId xmlns:a16="http://schemas.microsoft.com/office/drawing/2014/main" id="{24FAF295-66FF-4DF2-99B8-D49F2A51452F}"/>
              </a:ext>
            </a:extLst>
          </p:cNvPr>
          <p:cNvSpPr>
            <a:spLocks noGrp="1"/>
          </p:cNvSpPr>
          <p:nvPr>
            <p:ph type="pic" sz="quarter" idx="13"/>
          </p:nvPr>
        </p:nvSpPr>
        <p:spPr>
          <a:xfrm>
            <a:off x="1" y="2"/>
            <a:ext cx="16256033" cy="9145143"/>
          </a:xfrm>
          <a:prstGeom prst="rect">
            <a:avLst/>
          </a:prstGeom>
        </p:spPr>
        <p:txBody>
          <a:bodyPr lIns="0" tIns="2880000" rIns="0" bIns="0" anchor="t" anchorCtr="1"/>
          <a:lstStyle>
            <a:lvl1pPr marL="0" indent="0" algn="ctr">
              <a:buNone/>
              <a:defRPr sz="3000"/>
            </a:lvl1pPr>
          </a:lstStyle>
          <a:p>
            <a:r>
              <a:rPr lang="nb-NO"/>
              <a:t>Klikk ikonet for å legge til et bilde</a:t>
            </a:r>
          </a:p>
        </p:txBody>
      </p:sp>
    </p:spTree>
    <p:extLst>
      <p:ext uri="{BB962C8B-B14F-4D97-AF65-F5344CB8AC3E}">
        <p14:creationId xmlns:p14="http://schemas.microsoft.com/office/powerpoint/2010/main" val="9741990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Bilde /m tekst">
    <p:spTree>
      <p:nvGrpSpPr>
        <p:cNvPr id="1" name=""/>
        <p:cNvGrpSpPr/>
        <p:nvPr/>
      </p:nvGrpSpPr>
      <p:grpSpPr>
        <a:xfrm>
          <a:off x="0" y="0"/>
          <a:ext cx="0" cy="0"/>
          <a:chOff x="0" y="0"/>
          <a:chExt cx="0" cy="0"/>
        </a:xfrm>
      </p:grpSpPr>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1" y="1"/>
            <a:ext cx="16256033" cy="4572572"/>
          </a:xfrm>
          <a:prstGeom prst="rect">
            <a:avLst/>
          </a:prstGeom>
        </p:spPr>
        <p:txBody>
          <a:bodyPr lIns="0" tIns="2880000" rIns="0" bIns="0" anchor="t" anchorCtr="1"/>
          <a:lstStyle>
            <a:lvl1pPr marL="0" indent="0" algn="ctr">
              <a:buNone/>
              <a:defRPr sz="3000"/>
            </a:lvl1pPr>
          </a:lstStyle>
          <a:p>
            <a:r>
              <a:rPr lang="nb-NO"/>
              <a:t>Klikk ikonet for å legge til et bilde</a:t>
            </a:r>
          </a:p>
        </p:txBody>
      </p:sp>
      <p:sp>
        <p:nvSpPr>
          <p:cNvPr id="10" name="Plassholder for tekst 6">
            <a:extLst>
              <a:ext uri="{FF2B5EF4-FFF2-40B4-BE49-F238E27FC236}">
                <a16:creationId xmlns:a16="http://schemas.microsoft.com/office/drawing/2014/main" id="{660222DE-83EE-4E47-896F-8C78F30A2D45}"/>
              </a:ext>
            </a:extLst>
          </p:cNvPr>
          <p:cNvSpPr>
            <a:spLocks noGrp="1"/>
          </p:cNvSpPr>
          <p:nvPr>
            <p:ph type="body" sz="quarter" idx="13"/>
          </p:nvPr>
        </p:nvSpPr>
        <p:spPr>
          <a:xfrm>
            <a:off x="2364232" y="5309937"/>
            <a:ext cx="12295196" cy="2971097"/>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40021895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tort bilde med tekst">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8502D847-EF0A-40D6-98D4-363AD03B4F25}"/>
              </a:ext>
            </a:extLst>
          </p:cNvPr>
          <p:cNvSpPr/>
          <p:nvPr userDrawn="1"/>
        </p:nvSpPr>
        <p:spPr>
          <a:xfrm>
            <a:off x="1944914" y="101601"/>
            <a:ext cx="13628915" cy="10740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8124598" y="2"/>
            <a:ext cx="8129816" cy="9145143"/>
          </a:xfrm>
          <a:prstGeom prst="rect">
            <a:avLst/>
          </a:prstGeom>
        </p:spPr>
        <p:txBody>
          <a:bodyPr lIns="0" tIns="720000" rIns="0" bIns="0" anchor="t" anchorCtr="1"/>
          <a:lstStyle>
            <a:lvl1pPr marL="0" indent="0" algn="ctr">
              <a:buNone/>
              <a:defRPr sz="3000"/>
            </a:lvl1pPr>
          </a:lstStyle>
          <a:p>
            <a:r>
              <a:rPr lang="nb-NO"/>
              <a:t>Klikk ikonet for å legge til et bilde</a:t>
            </a:r>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1590" y="566057"/>
            <a:ext cx="6480810" cy="8049032"/>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41430508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2x tekstbokser og 2x bilder">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D334645B-223F-4526-8D89-BC20DD382EAF}"/>
              </a:ext>
            </a:extLst>
          </p:cNvPr>
          <p:cNvSpPr/>
          <p:nvPr userDrawn="1"/>
        </p:nvSpPr>
        <p:spPr>
          <a:xfrm>
            <a:off x="1306286" y="130630"/>
            <a:ext cx="14557828" cy="19158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4572573"/>
            <a:ext cx="8129816" cy="4571428"/>
          </a:xfrm>
          <a:prstGeom prst="rect">
            <a:avLst/>
          </a:prstGeom>
        </p:spPr>
        <p:txBody>
          <a:bodyPr lIns="0" tIns="720000" rIns="0" bIns="0" anchor="t" anchorCtr="1"/>
          <a:lstStyle>
            <a:lvl1pPr marL="0" indent="0" algn="ctr">
              <a:buNone/>
              <a:defRPr sz="3000"/>
            </a:lvl1pPr>
          </a:lstStyle>
          <a:p>
            <a:r>
              <a:rPr lang="nb-NO"/>
              <a:t>Klikk ikonet for å legge til et bilde</a:t>
            </a:r>
          </a:p>
        </p:txBody>
      </p:sp>
      <p:sp>
        <p:nvSpPr>
          <p:cNvPr id="7" name="Plassholder for tekst 6">
            <a:extLst>
              <a:ext uri="{FF2B5EF4-FFF2-40B4-BE49-F238E27FC236}">
                <a16:creationId xmlns:a16="http://schemas.microsoft.com/office/drawing/2014/main" id="{70691A1F-0C65-4936-A3D1-75D553931D9A}"/>
              </a:ext>
            </a:extLst>
          </p:cNvPr>
          <p:cNvSpPr>
            <a:spLocks noGrp="1"/>
          </p:cNvSpPr>
          <p:nvPr>
            <p:ph type="body" sz="quarter" idx="13"/>
          </p:nvPr>
        </p:nvSpPr>
        <p:spPr>
          <a:xfrm>
            <a:off x="1080135" y="338379"/>
            <a:ext cx="5760720" cy="2520315"/>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9" name="Plassholder for bilde 6">
            <a:extLst>
              <a:ext uri="{FF2B5EF4-FFF2-40B4-BE49-F238E27FC236}">
                <a16:creationId xmlns:a16="http://schemas.microsoft.com/office/drawing/2014/main" id="{A6665869-579D-4D0A-8BB5-C514B896A395}"/>
              </a:ext>
            </a:extLst>
          </p:cNvPr>
          <p:cNvSpPr>
            <a:spLocks noGrp="1"/>
          </p:cNvSpPr>
          <p:nvPr>
            <p:ph type="pic" sz="quarter" idx="15"/>
          </p:nvPr>
        </p:nvSpPr>
        <p:spPr>
          <a:xfrm>
            <a:off x="8129816" y="1"/>
            <a:ext cx="8124596" cy="4572572"/>
          </a:xfrm>
          <a:prstGeom prst="rect">
            <a:avLst/>
          </a:prstGeom>
        </p:spPr>
        <p:txBody>
          <a:bodyPr lIns="0" tIns="720000" rIns="0" bIns="0" anchor="t" anchorCtr="1"/>
          <a:lstStyle>
            <a:lvl1pPr marL="0" indent="0" algn="ctr">
              <a:buNone/>
              <a:defRPr sz="3000"/>
            </a:lvl1pPr>
          </a:lstStyle>
          <a:p>
            <a:r>
              <a:rPr lang="nb-NO"/>
              <a:t>Klikk ikonet for å legge til et bilde</a:t>
            </a:r>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81146" y="4856072"/>
            <a:ext cx="5760720" cy="2520315"/>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6442835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Dataside">
    <p:spTree>
      <p:nvGrpSpPr>
        <p:cNvPr id="1" name=""/>
        <p:cNvGrpSpPr/>
        <p:nvPr/>
      </p:nvGrpSpPr>
      <p:grpSpPr>
        <a:xfrm>
          <a:off x="0" y="0"/>
          <a:ext cx="0" cy="0"/>
          <a:chOff x="0" y="0"/>
          <a:chExt cx="0" cy="0"/>
        </a:xfrm>
      </p:grpSpPr>
      <p:sp>
        <p:nvSpPr>
          <p:cNvPr id="15" name="Plassholder for innhold 14">
            <a:extLst>
              <a:ext uri="{FF2B5EF4-FFF2-40B4-BE49-F238E27FC236}">
                <a16:creationId xmlns:a16="http://schemas.microsoft.com/office/drawing/2014/main" id="{BA50970E-2AEF-4397-90BC-068B1C7C1E60}"/>
              </a:ext>
            </a:extLst>
          </p:cNvPr>
          <p:cNvSpPr>
            <a:spLocks noGrp="1"/>
          </p:cNvSpPr>
          <p:nvPr>
            <p:ph idx="14"/>
          </p:nvPr>
        </p:nvSpPr>
        <p:spPr>
          <a:xfrm>
            <a:off x="2365830" y="900112"/>
            <a:ext cx="11771736" cy="7532689"/>
          </a:xfrm>
          <a:prstGeom prst="rect">
            <a:avLst/>
          </a:prstGeom>
        </p:spPr>
        <p:txBody>
          <a:bodyPr lIns="0" tIns="0" rIns="0" bIns="0"/>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16157066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Pause #1">
    <p:spTree>
      <p:nvGrpSpPr>
        <p:cNvPr id="1" name=""/>
        <p:cNvGrpSpPr/>
        <p:nvPr/>
      </p:nvGrpSpPr>
      <p:grpSpPr>
        <a:xfrm>
          <a:off x="0" y="0"/>
          <a:ext cx="0" cy="0"/>
          <a:chOff x="0" y="0"/>
          <a:chExt cx="0" cy="0"/>
        </a:xfrm>
      </p:grpSpPr>
      <p:pic>
        <p:nvPicPr>
          <p:cNvPr id="3" name="Bilde 2" descr="Et bilde som inneholder tegning&#10;&#10;Automatisk generert beskrivelse">
            <a:extLst>
              <a:ext uri="{FF2B5EF4-FFF2-40B4-BE49-F238E27FC236}">
                <a16:creationId xmlns:a16="http://schemas.microsoft.com/office/drawing/2014/main" id="{B32B5ECC-2D7D-48D0-B8D9-C63BF3D3531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8"/>
            <a:ext cx="16254413" cy="9141965"/>
          </a:xfrm>
          <a:prstGeom prst="rect">
            <a:avLst/>
          </a:prstGeom>
        </p:spPr>
      </p:pic>
      <p:sp>
        <p:nvSpPr>
          <p:cNvPr id="6" name="Tittel 1"/>
          <p:cNvSpPr>
            <a:spLocks noGrp="1"/>
          </p:cNvSpPr>
          <p:nvPr>
            <p:ph type="title"/>
          </p:nvPr>
        </p:nvSpPr>
        <p:spPr>
          <a:xfrm>
            <a:off x="2365964" y="3681199"/>
            <a:ext cx="6120080" cy="1419611"/>
          </a:xfrm>
          <a:prstGeom prst="rect">
            <a:avLst/>
          </a:prstGeom>
        </p:spPr>
        <p:txBody>
          <a:bodyPr/>
          <a:lstStyle>
            <a:lvl1pPr>
              <a:defRPr>
                <a:solidFill>
                  <a:schemeClr val="bg1"/>
                </a:solidFill>
              </a:defRPr>
            </a:lvl1pPr>
          </a:lstStyle>
          <a:p>
            <a:r>
              <a:rPr lang="nb-NO"/>
              <a:t>Klikk for å redigere tittelstil</a:t>
            </a:r>
          </a:p>
        </p:txBody>
      </p:sp>
      <p:pic>
        <p:nvPicPr>
          <p:cNvPr id="11" name="Bilde 10" descr="Et bilde som inneholder tegning&#10;&#10;Automatisk generert beskrivelse">
            <a:extLst>
              <a:ext uri="{FF2B5EF4-FFF2-40B4-BE49-F238E27FC236}">
                <a16:creationId xmlns:a16="http://schemas.microsoft.com/office/drawing/2014/main" id="{1623D34C-1926-4810-91BE-D6B95CA93BD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5964" y="600107"/>
            <a:ext cx="439149" cy="440948"/>
          </a:xfrm>
          <a:prstGeom prst="rect">
            <a:avLst/>
          </a:prstGeom>
        </p:spPr>
      </p:pic>
      <p:sp>
        <p:nvSpPr>
          <p:cNvPr id="17" name="TextBox 6">
            <a:extLst>
              <a:ext uri="{FF2B5EF4-FFF2-40B4-BE49-F238E27FC236}">
                <a16:creationId xmlns:a16="http://schemas.microsoft.com/office/drawing/2014/main" id="{AEEAA6E5-76EB-4149-A5FA-6F5AED27612D}"/>
              </a:ext>
            </a:extLst>
          </p:cNvPr>
          <p:cNvSpPr txBox="1"/>
          <p:nvPr userDrawn="1"/>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41918302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type="blank" preserve="1">
  <p:cSld name="Avslutningsside">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6D1E0FE9-5097-4A7A-849E-80C6670E411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8"/>
            <a:ext cx="16254413" cy="9141965"/>
          </a:xfrm>
          <a:prstGeom prst="rect">
            <a:avLst/>
          </a:prstGeom>
        </p:spPr>
      </p:pic>
      <p:pic>
        <p:nvPicPr>
          <p:cNvPr id="4" name="Bilde 3" descr="Et bilde som inneholder tegning&#10;&#10;Automatisk generert beskrivelse">
            <a:extLst>
              <a:ext uri="{FF2B5EF4-FFF2-40B4-BE49-F238E27FC236}">
                <a16:creationId xmlns:a16="http://schemas.microsoft.com/office/drawing/2014/main" id="{55ABA1C8-70E5-466F-8965-C04932D886A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7207" y="4295661"/>
            <a:ext cx="1489437" cy="1495540"/>
          </a:xfrm>
          <a:prstGeom prst="rect">
            <a:avLst/>
          </a:prstGeom>
        </p:spPr>
      </p:pic>
      <p:sp>
        <p:nvSpPr>
          <p:cNvPr id="5" name="TekstSylinder 4">
            <a:extLst>
              <a:ext uri="{FF2B5EF4-FFF2-40B4-BE49-F238E27FC236}">
                <a16:creationId xmlns:a16="http://schemas.microsoft.com/office/drawing/2014/main" id="{A278092D-6D2E-4BF9-9025-D1CB6046007B}"/>
              </a:ext>
            </a:extLst>
          </p:cNvPr>
          <p:cNvSpPr txBox="1"/>
          <p:nvPr userDrawn="1"/>
        </p:nvSpPr>
        <p:spPr>
          <a:xfrm>
            <a:off x="8054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Digitaliseringsdirektoratet</a:t>
            </a:r>
          </a:p>
          <a:p>
            <a:pPr>
              <a:lnSpc>
                <a:spcPct val="150000"/>
              </a:lnSpc>
              <a:spcBef>
                <a:spcPts val="0"/>
              </a:spcBef>
            </a:pPr>
            <a:r>
              <a:rPr lang="nb-NO" sz="1200" b="0">
                <a:solidFill>
                  <a:schemeClr val="bg1"/>
                </a:solidFill>
              </a:rPr>
              <a:t>postmottak@digdir.no</a:t>
            </a:r>
          </a:p>
          <a:p>
            <a:pPr>
              <a:lnSpc>
                <a:spcPct val="150000"/>
              </a:lnSpc>
              <a:spcBef>
                <a:spcPts val="0"/>
              </a:spcBef>
            </a:pPr>
            <a:r>
              <a:rPr lang="nb-NO" sz="1200" b="0">
                <a:solidFill>
                  <a:schemeClr val="bg1"/>
                </a:solidFill>
              </a:rPr>
              <a:t>22 45 10 00</a:t>
            </a:r>
          </a:p>
          <a:p>
            <a:pPr>
              <a:lnSpc>
                <a:spcPct val="150000"/>
              </a:lnSpc>
              <a:spcBef>
                <a:spcPts val="0"/>
              </a:spcBef>
            </a:pPr>
            <a:r>
              <a:rPr lang="nb-NO" sz="1200" b="0">
                <a:solidFill>
                  <a:schemeClr val="bg1"/>
                </a:solidFill>
              </a:rPr>
              <a:t>Postboks 1382 Vika, 0114 Oslo</a:t>
            </a:r>
          </a:p>
        </p:txBody>
      </p:sp>
      <p:sp>
        <p:nvSpPr>
          <p:cNvPr id="12" name="TekstSylinder 11">
            <a:extLst>
              <a:ext uri="{FF2B5EF4-FFF2-40B4-BE49-F238E27FC236}">
                <a16:creationId xmlns:a16="http://schemas.microsoft.com/office/drawing/2014/main" id="{63D8E4ED-29EB-4D5B-8A83-7BF70D2626F8}"/>
              </a:ext>
            </a:extLst>
          </p:cNvPr>
          <p:cNvSpPr txBox="1"/>
          <p:nvPr userDrawn="1"/>
        </p:nvSpPr>
        <p:spPr>
          <a:xfrm>
            <a:off x="11102543" y="7302501"/>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Besøksadresser:</a:t>
            </a:r>
          </a:p>
          <a:p>
            <a:pPr>
              <a:lnSpc>
                <a:spcPct val="150000"/>
              </a:lnSpc>
              <a:spcBef>
                <a:spcPts val="0"/>
              </a:spcBef>
            </a:pPr>
            <a:r>
              <a:rPr lang="nb-NO" sz="1200" b="0">
                <a:solidFill>
                  <a:schemeClr val="bg1"/>
                </a:solidFill>
              </a:rPr>
              <a:t>Havnegata 48, 8900 Brønnøysund</a:t>
            </a:r>
          </a:p>
          <a:p>
            <a:pPr>
              <a:lnSpc>
                <a:spcPct val="150000"/>
              </a:lnSpc>
              <a:spcBef>
                <a:spcPts val="0"/>
              </a:spcBef>
            </a:pPr>
            <a:r>
              <a:rPr lang="nb-NO" sz="1200" b="0">
                <a:solidFill>
                  <a:schemeClr val="bg1"/>
                </a:solidFill>
              </a:rPr>
              <a:t>Skrivarvegen 2, 6863 Leikanger</a:t>
            </a:r>
          </a:p>
          <a:p>
            <a:pPr>
              <a:lnSpc>
                <a:spcPct val="150000"/>
              </a:lnSpc>
              <a:spcBef>
                <a:spcPts val="0"/>
              </a:spcBef>
            </a:pPr>
            <a:r>
              <a:rPr lang="nb-NO" sz="1200" b="0">
                <a:solidFill>
                  <a:schemeClr val="bg1"/>
                </a:solidFill>
              </a:rPr>
              <a:t>Lørenfaret 1C, 0580 Oslo</a:t>
            </a:r>
          </a:p>
        </p:txBody>
      </p:sp>
    </p:spTree>
    <p:extLst>
      <p:ext uri="{BB962C8B-B14F-4D97-AF65-F5344CB8AC3E}">
        <p14:creationId xmlns:p14="http://schemas.microsoft.com/office/powerpoint/2010/main" val="14854670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eksjonskille #1">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1295553B-1108-4EA1-B440-718A360DE85B}"/>
              </a:ext>
            </a:extLst>
          </p:cNvPr>
          <p:cNvSpPr/>
          <p:nvPr userDrawn="1"/>
        </p:nvSpPr>
        <p:spPr>
          <a:xfrm>
            <a:off x="0" y="0"/>
            <a:ext cx="16254413" cy="9144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nb-NO" sz="1800">
              <a:solidFill>
                <a:schemeClr val="bg1"/>
              </a:solidFill>
            </a:endParaRPr>
          </a:p>
        </p:txBody>
      </p:sp>
      <p:sp>
        <p:nvSpPr>
          <p:cNvPr id="6" name="Plassholder for tittel 1">
            <a:extLst>
              <a:ext uri="{FF2B5EF4-FFF2-40B4-BE49-F238E27FC236}">
                <a16:creationId xmlns:a16="http://schemas.microsoft.com/office/drawing/2014/main" id="{24B3FFCC-1272-4313-8652-A0EECFE84E23}"/>
              </a:ext>
            </a:extLst>
          </p:cNvPr>
          <p:cNvSpPr>
            <a:spLocks noGrp="1"/>
          </p:cNvSpPr>
          <p:nvPr>
            <p:ph type="title" hasCustomPrompt="1"/>
          </p:nvPr>
        </p:nvSpPr>
        <p:spPr>
          <a:xfrm>
            <a:off x="1297432" y="642757"/>
            <a:ext cx="12295197" cy="692497"/>
          </a:xfrm>
          <a:prstGeom prst="rect">
            <a:avLst/>
          </a:prstGeom>
        </p:spPr>
        <p:txBody>
          <a:bodyPr vert="horz" lIns="0" tIns="0" rIns="0" bIns="0" rtlCol="0" anchor="b" anchorCtr="0">
            <a:noAutofit/>
          </a:bodyPr>
          <a:lstStyle>
            <a:lvl1pPr>
              <a:defRPr sz="3200">
                <a:solidFill>
                  <a:schemeClr val="bg1"/>
                </a:solidFill>
              </a:defRPr>
            </a:lvl1pPr>
          </a:lstStyle>
          <a:p>
            <a:r>
              <a:rPr lang="nb-NO"/>
              <a:t>Seksjon XX</a:t>
            </a:r>
          </a:p>
        </p:txBody>
      </p:sp>
      <p:sp>
        <p:nvSpPr>
          <p:cNvPr id="8" name="Plassholder for tekst 7">
            <a:extLst>
              <a:ext uri="{FF2B5EF4-FFF2-40B4-BE49-F238E27FC236}">
                <a16:creationId xmlns:a16="http://schemas.microsoft.com/office/drawing/2014/main" id="{F0532AB3-5F00-41B2-A50F-33DED0B55F0B}"/>
              </a:ext>
            </a:extLst>
          </p:cNvPr>
          <p:cNvSpPr>
            <a:spLocks noGrp="1"/>
          </p:cNvSpPr>
          <p:nvPr>
            <p:ph type="body" sz="quarter" idx="10"/>
          </p:nvPr>
        </p:nvSpPr>
        <p:spPr>
          <a:xfrm>
            <a:off x="2413001" y="2197101"/>
            <a:ext cx="11179175" cy="5143500"/>
          </a:xfrm>
        </p:spPr>
        <p:txBody>
          <a:bodyPr/>
          <a:lstStyle>
            <a:lvl1pPr>
              <a:buClr>
                <a:schemeClr val="bg1"/>
              </a:buClr>
              <a:defRPr sz="4500">
                <a:solidFill>
                  <a:schemeClr val="bg1"/>
                </a:solidFill>
              </a:defRPr>
            </a:lvl1pPr>
            <a:lvl2pPr>
              <a:buClr>
                <a:schemeClr val="bg1"/>
              </a:buClr>
              <a:defRPr>
                <a:solidFill>
                  <a:schemeClr val="bg1"/>
                </a:solidFill>
              </a:defRPr>
            </a:lvl2pPr>
            <a:lvl3pPr>
              <a:buClr>
                <a:schemeClr val="bg1"/>
              </a:buClr>
              <a:buNone/>
              <a:defRPr>
                <a:solidFill>
                  <a:schemeClr val="bg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for å redigere tekststiler i malen</a:t>
            </a:r>
          </a:p>
        </p:txBody>
      </p:sp>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bg1"/>
                </a:solidFill>
              </a:defRPr>
            </a:lvl1pPr>
          </a:lstStyle>
          <a:p>
            <a:pPr lvl="0"/>
            <a:r>
              <a:rPr lang="nb-NO" err="1"/>
              <a:t>X</a:t>
            </a:r>
            <a:r>
              <a:rPr lang="nb-NO"/>
              <a:t> – Seksjon/kapittel</a:t>
            </a:r>
          </a:p>
        </p:txBody>
      </p:sp>
      <p:sp>
        <p:nvSpPr>
          <p:cNvPr id="7" name="TekstSylinder 11">
            <a:extLst>
              <a:ext uri="{FF2B5EF4-FFF2-40B4-BE49-F238E27FC236}">
                <a16:creationId xmlns:a16="http://schemas.microsoft.com/office/drawing/2014/main" id="{E9900E59-4E35-7D48-98A5-45C0BF14E007}"/>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solidFill>
                  <a:schemeClr val="bg1"/>
                </a:solidFill>
              </a:rPr>
              <a:t>Erfaringsrapport 2020 | Handlingsplanen for regjeringens digitaliseringsstrategi | </a:t>
            </a:r>
          </a:p>
        </p:txBody>
      </p:sp>
    </p:spTree>
    <p:extLst>
      <p:ext uri="{BB962C8B-B14F-4D97-AF65-F5344CB8AC3E}">
        <p14:creationId xmlns:p14="http://schemas.microsoft.com/office/powerpoint/2010/main" val="2023197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eksjonskille #2">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1295553B-1108-4EA1-B440-718A360DE85B}"/>
              </a:ext>
            </a:extLst>
          </p:cNvPr>
          <p:cNvSpPr/>
          <p:nvPr userDrawn="1"/>
        </p:nvSpPr>
        <p:spPr>
          <a:xfrm>
            <a:off x="0" y="0"/>
            <a:ext cx="16254413" cy="9144000"/>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nb-NO" sz="1800">
              <a:solidFill>
                <a:schemeClr val="accent1"/>
              </a:solidFill>
            </a:endParaRPr>
          </a:p>
        </p:txBody>
      </p:sp>
      <p:sp>
        <p:nvSpPr>
          <p:cNvPr id="6" name="Plassholder for tittel 1">
            <a:extLst>
              <a:ext uri="{FF2B5EF4-FFF2-40B4-BE49-F238E27FC236}">
                <a16:creationId xmlns:a16="http://schemas.microsoft.com/office/drawing/2014/main" id="{24B3FFCC-1272-4313-8652-A0EECFE84E23}"/>
              </a:ext>
            </a:extLst>
          </p:cNvPr>
          <p:cNvSpPr>
            <a:spLocks noGrp="1"/>
          </p:cNvSpPr>
          <p:nvPr>
            <p:ph type="title" hasCustomPrompt="1"/>
          </p:nvPr>
        </p:nvSpPr>
        <p:spPr>
          <a:xfrm>
            <a:off x="1297432" y="642757"/>
            <a:ext cx="12295197" cy="692497"/>
          </a:xfrm>
          <a:prstGeom prst="rect">
            <a:avLst/>
          </a:prstGeom>
        </p:spPr>
        <p:txBody>
          <a:bodyPr vert="horz" lIns="0" tIns="0" rIns="0" bIns="0" rtlCol="0" anchor="b" anchorCtr="0">
            <a:noAutofit/>
          </a:bodyPr>
          <a:lstStyle>
            <a:lvl1pPr>
              <a:defRPr sz="3200">
                <a:solidFill>
                  <a:schemeClr val="accent1"/>
                </a:solidFill>
              </a:defRPr>
            </a:lvl1pPr>
          </a:lstStyle>
          <a:p>
            <a:r>
              <a:rPr lang="nb-NO"/>
              <a:t>Seksjon XX</a:t>
            </a:r>
          </a:p>
        </p:txBody>
      </p:sp>
      <p:sp>
        <p:nvSpPr>
          <p:cNvPr id="8" name="Plassholder for tekst 7">
            <a:extLst>
              <a:ext uri="{FF2B5EF4-FFF2-40B4-BE49-F238E27FC236}">
                <a16:creationId xmlns:a16="http://schemas.microsoft.com/office/drawing/2014/main" id="{F0532AB3-5F00-41B2-A50F-33DED0B55F0B}"/>
              </a:ext>
            </a:extLst>
          </p:cNvPr>
          <p:cNvSpPr>
            <a:spLocks noGrp="1"/>
          </p:cNvSpPr>
          <p:nvPr>
            <p:ph type="body" sz="quarter" idx="10"/>
          </p:nvPr>
        </p:nvSpPr>
        <p:spPr>
          <a:xfrm>
            <a:off x="2413001" y="2197101"/>
            <a:ext cx="11179175" cy="5143500"/>
          </a:xfrm>
        </p:spPr>
        <p:txBody>
          <a:bodyPr/>
          <a:lstStyle>
            <a:lvl1pPr>
              <a:buClr>
                <a:schemeClr val="accent1"/>
              </a:buClr>
              <a:defRPr sz="450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for å redigere tekststiler i malen</a:t>
            </a:r>
          </a:p>
        </p:txBody>
      </p:sp>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7" name="TekstSylinder 11">
            <a:extLst>
              <a:ext uri="{FF2B5EF4-FFF2-40B4-BE49-F238E27FC236}">
                <a16:creationId xmlns:a16="http://schemas.microsoft.com/office/drawing/2014/main" id="{D3647A6E-3370-8144-A926-212CE4331568}"/>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t>Erfaringsrapport 2020 | Handlingsplanen for regjeringens digitaliseringsstrategi | </a:t>
            </a:r>
          </a:p>
        </p:txBody>
      </p:sp>
    </p:spTree>
    <p:extLst>
      <p:ext uri="{BB962C8B-B14F-4D97-AF65-F5344CB8AC3E}">
        <p14:creationId xmlns:p14="http://schemas.microsoft.com/office/powerpoint/2010/main" val="20161194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tel og innhold">
    <p:spTree>
      <p:nvGrpSpPr>
        <p:cNvPr id="1" name=""/>
        <p:cNvGrpSpPr/>
        <p:nvPr/>
      </p:nvGrpSpPr>
      <p:grpSpPr>
        <a:xfrm>
          <a:off x="0" y="0"/>
          <a:ext cx="0" cy="0"/>
          <a:chOff x="0" y="0"/>
          <a:chExt cx="0" cy="0"/>
        </a:xfrm>
      </p:grpSpPr>
      <p:sp>
        <p:nvSpPr>
          <p:cNvPr id="4" name="Plassholder for tittel 1">
            <a:extLst>
              <a:ext uri="{FF2B5EF4-FFF2-40B4-BE49-F238E27FC236}">
                <a16:creationId xmlns:a16="http://schemas.microsoft.com/office/drawing/2014/main" id="{F2028190-9615-4857-9215-8E91FE761645}"/>
              </a:ext>
            </a:extLst>
          </p:cNvPr>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5" name="Plassholder for tekst 2">
            <a:extLst>
              <a:ext uri="{FF2B5EF4-FFF2-40B4-BE49-F238E27FC236}">
                <a16:creationId xmlns:a16="http://schemas.microsoft.com/office/drawing/2014/main" id="{626F4051-322D-4761-B918-75CA0F940DA8}"/>
              </a:ext>
            </a:extLst>
          </p:cNvPr>
          <p:cNvSpPr>
            <a:spLocks noGrp="1"/>
          </p:cNvSpPr>
          <p:nvPr>
            <p:ph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22125582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eksjonskille #3">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1295553B-1108-4EA1-B440-718A360DE85B}"/>
              </a:ext>
            </a:extLst>
          </p:cNvPr>
          <p:cNvSpPr/>
          <p:nvPr userDrawn="1"/>
        </p:nvSpPr>
        <p:spPr>
          <a:xfrm>
            <a:off x="0" y="0"/>
            <a:ext cx="16254413" cy="9144000"/>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nb-NO" sz="1800">
              <a:solidFill>
                <a:schemeClr val="accent1"/>
              </a:solidFill>
            </a:endParaRPr>
          </a:p>
        </p:txBody>
      </p:sp>
      <p:sp>
        <p:nvSpPr>
          <p:cNvPr id="6" name="Plassholder for tittel 1">
            <a:extLst>
              <a:ext uri="{FF2B5EF4-FFF2-40B4-BE49-F238E27FC236}">
                <a16:creationId xmlns:a16="http://schemas.microsoft.com/office/drawing/2014/main" id="{24B3FFCC-1272-4313-8652-A0EECFE84E23}"/>
              </a:ext>
            </a:extLst>
          </p:cNvPr>
          <p:cNvSpPr>
            <a:spLocks noGrp="1"/>
          </p:cNvSpPr>
          <p:nvPr>
            <p:ph type="title" hasCustomPrompt="1"/>
          </p:nvPr>
        </p:nvSpPr>
        <p:spPr>
          <a:xfrm>
            <a:off x="1297432" y="642757"/>
            <a:ext cx="12295197" cy="692497"/>
          </a:xfrm>
          <a:prstGeom prst="rect">
            <a:avLst/>
          </a:prstGeom>
        </p:spPr>
        <p:txBody>
          <a:bodyPr vert="horz" lIns="0" tIns="0" rIns="0" bIns="0" rtlCol="0" anchor="b" anchorCtr="0">
            <a:noAutofit/>
          </a:bodyPr>
          <a:lstStyle>
            <a:lvl1pPr>
              <a:defRPr sz="3200">
                <a:solidFill>
                  <a:schemeClr val="accent1"/>
                </a:solidFill>
              </a:defRPr>
            </a:lvl1pPr>
          </a:lstStyle>
          <a:p>
            <a:r>
              <a:rPr lang="nb-NO"/>
              <a:t>Seksjon XX</a:t>
            </a:r>
          </a:p>
        </p:txBody>
      </p:sp>
      <p:sp>
        <p:nvSpPr>
          <p:cNvPr id="8" name="Plassholder for tekst 7">
            <a:extLst>
              <a:ext uri="{FF2B5EF4-FFF2-40B4-BE49-F238E27FC236}">
                <a16:creationId xmlns:a16="http://schemas.microsoft.com/office/drawing/2014/main" id="{F0532AB3-5F00-41B2-A50F-33DED0B55F0B}"/>
              </a:ext>
            </a:extLst>
          </p:cNvPr>
          <p:cNvSpPr>
            <a:spLocks noGrp="1"/>
          </p:cNvSpPr>
          <p:nvPr>
            <p:ph type="body" sz="quarter" idx="10"/>
          </p:nvPr>
        </p:nvSpPr>
        <p:spPr>
          <a:xfrm>
            <a:off x="2413001" y="2197101"/>
            <a:ext cx="11179175" cy="5143500"/>
          </a:xfrm>
        </p:spPr>
        <p:txBody>
          <a:bodyPr/>
          <a:lstStyle>
            <a:lvl1pPr>
              <a:buClr>
                <a:schemeClr val="accent1"/>
              </a:buClr>
              <a:defRPr sz="450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for å redigere tekststiler i malen</a:t>
            </a:r>
          </a:p>
        </p:txBody>
      </p:sp>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7" name="TekstSylinder 11">
            <a:extLst>
              <a:ext uri="{FF2B5EF4-FFF2-40B4-BE49-F238E27FC236}">
                <a16:creationId xmlns:a16="http://schemas.microsoft.com/office/drawing/2014/main" id="{C3302A15-128D-4F45-88F2-CBE88A1DA510}"/>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t>Erfaringsrapport 2020 | Handlingsplanen for regjeringens digitaliseringsstrategi | </a:t>
            </a:r>
          </a:p>
        </p:txBody>
      </p:sp>
    </p:spTree>
    <p:extLst>
      <p:ext uri="{BB962C8B-B14F-4D97-AF65-F5344CB8AC3E}">
        <p14:creationId xmlns:p14="http://schemas.microsoft.com/office/powerpoint/2010/main" val="32706132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eksjonskille #4">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1295553B-1108-4EA1-B440-718A360DE85B}"/>
              </a:ext>
            </a:extLst>
          </p:cNvPr>
          <p:cNvSpPr/>
          <p:nvPr userDrawn="1"/>
        </p:nvSpPr>
        <p:spPr>
          <a:xfrm>
            <a:off x="0" y="0"/>
            <a:ext cx="16254413" cy="9144000"/>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nb-NO" sz="1800">
              <a:solidFill>
                <a:schemeClr val="accent1"/>
              </a:solidFill>
            </a:endParaRPr>
          </a:p>
        </p:txBody>
      </p:sp>
      <p:sp>
        <p:nvSpPr>
          <p:cNvPr id="6" name="Plassholder for tittel 1">
            <a:extLst>
              <a:ext uri="{FF2B5EF4-FFF2-40B4-BE49-F238E27FC236}">
                <a16:creationId xmlns:a16="http://schemas.microsoft.com/office/drawing/2014/main" id="{24B3FFCC-1272-4313-8652-A0EECFE84E23}"/>
              </a:ext>
            </a:extLst>
          </p:cNvPr>
          <p:cNvSpPr>
            <a:spLocks noGrp="1"/>
          </p:cNvSpPr>
          <p:nvPr>
            <p:ph type="title" hasCustomPrompt="1"/>
          </p:nvPr>
        </p:nvSpPr>
        <p:spPr>
          <a:xfrm>
            <a:off x="1297432" y="642757"/>
            <a:ext cx="12295197" cy="692497"/>
          </a:xfrm>
          <a:prstGeom prst="rect">
            <a:avLst/>
          </a:prstGeom>
        </p:spPr>
        <p:txBody>
          <a:bodyPr vert="horz" lIns="0" tIns="0" rIns="0" bIns="0" rtlCol="0" anchor="b" anchorCtr="0">
            <a:noAutofit/>
          </a:bodyPr>
          <a:lstStyle>
            <a:lvl1pPr>
              <a:defRPr sz="3200">
                <a:solidFill>
                  <a:schemeClr val="accent1"/>
                </a:solidFill>
              </a:defRPr>
            </a:lvl1pPr>
          </a:lstStyle>
          <a:p>
            <a:r>
              <a:rPr lang="nb-NO"/>
              <a:t>Seksjon XX</a:t>
            </a:r>
          </a:p>
        </p:txBody>
      </p:sp>
      <p:sp>
        <p:nvSpPr>
          <p:cNvPr id="8" name="Plassholder for tekst 7">
            <a:extLst>
              <a:ext uri="{FF2B5EF4-FFF2-40B4-BE49-F238E27FC236}">
                <a16:creationId xmlns:a16="http://schemas.microsoft.com/office/drawing/2014/main" id="{F0532AB3-5F00-41B2-A50F-33DED0B55F0B}"/>
              </a:ext>
            </a:extLst>
          </p:cNvPr>
          <p:cNvSpPr>
            <a:spLocks noGrp="1"/>
          </p:cNvSpPr>
          <p:nvPr>
            <p:ph type="body" sz="quarter" idx="10"/>
          </p:nvPr>
        </p:nvSpPr>
        <p:spPr>
          <a:xfrm>
            <a:off x="2413001" y="2197101"/>
            <a:ext cx="11179175" cy="5143500"/>
          </a:xfrm>
        </p:spPr>
        <p:txBody>
          <a:bodyPr/>
          <a:lstStyle>
            <a:lvl1pPr>
              <a:buClr>
                <a:schemeClr val="accent1"/>
              </a:buClr>
              <a:defRPr sz="450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for å redigere tekststiler i malen</a:t>
            </a:r>
          </a:p>
        </p:txBody>
      </p:sp>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7" name="TekstSylinder 11">
            <a:extLst>
              <a:ext uri="{FF2B5EF4-FFF2-40B4-BE49-F238E27FC236}">
                <a16:creationId xmlns:a16="http://schemas.microsoft.com/office/drawing/2014/main" id="{25A9B715-DB55-D545-AD9E-11B0A4DE14AF}"/>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t>Erfaringsrapport 2020 | Handlingsplanen for regjeringens digitaliseringsstrategi | </a:t>
            </a:r>
          </a:p>
        </p:txBody>
      </p:sp>
    </p:spTree>
    <p:extLst>
      <p:ext uri="{BB962C8B-B14F-4D97-AF65-F5344CB8AC3E}">
        <p14:creationId xmlns:p14="http://schemas.microsoft.com/office/powerpoint/2010/main" val="28380980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Innhold - 2 spalter">
    <p:spTree>
      <p:nvGrpSpPr>
        <p:cNvPr id="1" name=""/>
        <p:cNvGrpSpPr/>
        <p:nvPr/>
      </p:nvGrpSpPr>
      <p:grpSpPr>
        <a:xfrm>
          <a:off x="0" y="0"/>
          <a:ext cx="0" cy="0"/>
          <a:chOff x="0" y="0"/>
          <a:chExt cx="0" cy="0"/>
        </a:xfrm>
      </p:grpSpPr>
      <p:sp>
        <p:nvSpPr>
          <p:cNvPr id="6" name="Plassholder for tittel 1">
            <a:extLst>
              <a:ext uri="{FF2B5EF4-FFF2-40B4-BE49-F238E27FC236}">
                <a16:creationId xmlns:a16="http://schemas.microsoft.com/office/drawing/2014/main" id="{24B3FFCC-1272-4313-8652-A0EECFE84E23}"/>
              </a:ext>
            </a:extLst>
          </p:cNvPr>
          <p:cNvSpPr>
            <a:spLocks noGrp="1"/>
          </p:cNvSpPr>
          <p:nvPr>
            <p:ph type="title" hasCustomPrompt="1"/>
          </p:nvPr>
        </p:nvSpPr>
        <p:spPr>
          <a:xfrm>
            <a:off x="1297432" y="642757"/>
            <a:ext cx="12295197" cy="692497"/>
          </a:xfrm>
          <a:prstGeom prst="rect">
            <a:avLst/>
          </a:prstGeom>
        </p:spPr>
        <p:txBody>
          <a:bodyPr vert="horz" lIns="0" tIns="0" rIns="0" bIns="0" rtlCol="0" anchor="t" anchorCtr="0">
            <a:noAutofit/>
          </a:bodyPr>
          <a:lstStyle>
            <a:lvl1pPr>
              <a:defRPr sz="4200">
                <a:solidFill>
                  <a:schemeClr val="tx1"/>
                </a:solidFill>
              </a:defRPr>
            </a:lvl1pPr>
          </a:lstStyle>
          <a:p>
            <a:r>
              <a:rPr lang="nb-NO"/>
              <a:t>Overskrift</a:t>
            </a:r>
          </a:p>
        </p:txBody>
      </p:sp>
      <p:sp>
        <p:nvSpPr>
          <p:cNvPr id="8" name="Plassholder for tekst 7">
            <a:extLst>
              <a:ext uri="{FF2B5EF4-FFF2-40B4-BE49-F238E27FC236}">
                <a16:creationId xmlns:a16="http://schemas.microsoft.com/office/drawing/2014/main" id="{F0532AB3-5F00-41B2-A50F-33DED0B55F0B}"/>
              </a:ext>
            </a:extLst>
          </p:cNvPr>
          <p:cNvSpPr>
            <a:spLocks noGrp="1"/>
          </p:cNvSpPr>
          <p:nvPr>
            <p:ph type="body" sz="quarter" idx="10" hasCustomPrompt="1"/>
          </p:nvPr>
        </p:nvSpPr>
        <p:spPr>
          <a:xfrm>
            <a:off x="1296979" y="1762700"/>
            <a:ext cx="12295196" cy="5577901"/>
          </a:xfrm>
        </p:spPr>
        <p:txBody>
          <a:bodyPr numCol="2" spcCol="180000">
            <a:noAutofit/>
          </a:bodyPr>
          <a:lstStyle>
            <a:lvl1pPr marL="0" indent="0">
              <a:lnSpc>
                <a:spcPts val="1800"/>
              </a:lnSpc>
              <a:spcBef>
                <a:spcPts val="0"/>
              </a:spcBef>
              <a:buClr>
                <a:schemeClr val="accent1"/>
              </a:buClr>
              <a:buNone/>
              <a:defRPr sz="15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3833368"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7" name="TekstSylinder 11">
            <a:extLst>
              <a:ext uri="{FF2B5EF4-FFF2-40B4-BE49-F238E27FC236}">
                <a16:creationId xmlns:a16="http://schemas.microsoft.com/office/drawing/2014/main" id="{D8FD0190-F11F-D349-96A2-D814D5E12493}"/>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t>Erfaringsrapport 2020 | Handlingsplanen for regjeringens digitaliseringsstrategi | </a:t>
            </a:r>
          </a:p>
        </p:txBody>
      </p:sp>
    </p:spTree>
    <p:extLst>
      <p:ext uri="{BB962C8B-B14F-4D97-AF65-F5344CB8AC3E}">
        <p14:creationId xmlns:p14="http://schemas.microsoft.com/office/powerpoint/2010/main" val="10282020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880">
          <p15:clr>
            <a:srgbClr val="FBAE40"/>
          </p15:clr>
        </p15:guide>
        <p15:guide id="2" pos="8567">
          <p15:clr>
            <a:srgbClr val="FBAE4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Innhold - 3 spalter">
    <p:spTree>
      <p:nvGrpSpPr>
        <p:cNvPr id="1" name=""/>
        <p:cNvGrpSpPr/>
        <p:nvPr/>
      </p:nvGrpSpPr>
      <p:grpSpPr>
        <a:xfrm>
          <a:off x="0" y="0"/>
          <a:ext cx="0" cy="0"/>
          <a:chOff x="0" y="0"/>
          <a:chExt cx="0" cy="0"/>
        </a:xfrm>
      </p:grpSpPr>
      <p:sp>
        <p:nvSpPr>
          <p:cNvPr id="6" name="Plassholder for tittel 1">
            <a:extLst>
              <a:ext uri="{FF2B5EF4-FFF2-40B4-BE49-F238E27FC236}">
                <a16:creationId xmlns:a16="http://schemas.microsoft.com/office/drawing/2014/main" id="{24B3FFCC-1272-4313-8652-A0EECFE84E23}"/>
              </a:ext>
            </a:extLst>
          </p:cNvPr>
          <p:cNvSpPr>
            <a:spLocks noGrp="1"/>
          </p:cNvSpPr>
          <p:nvPr>
            <p:ph type="title" hasCustomPrompt="1"/>
          </p:nvPr>
        </p:nvSpPr>
        <p:spPr>
          <a:xfrm>
            <a:off x="1297432" y="642757"/>
            <a:ext cx="12295197" cy="692497"/>
          </a:xfrm>
          <a:prstGeom prst="rect">
            <a:avLst/>
          </a:prstGeom>
        </p:spPr>
        <p:txBody>
          <a:bodyPr vert="horz" lIns="0" tIns="0" rIns="0" bIns="0" rtlCol="0" anchor="t" anchorCtr="0">
            <a:noAutofit/>
          </a:bodyPr>
          <a:lstStyle>
            <a:lvl1pPr>
              <a:defRPr sz="4200">
                <a:solidFill>
                  <a:schemeClr val="tx1"/>
                </a:solidFill>
              </a:defRPr>
            </a:lvl1pPr>
          </a:lstStyle>
          <a:p>
            <a:r>
              <a:rPr lang="nb-NO"/>
              <a:t>Overskrift</a:t>
            </a:r>
          </a:p>
        </p:txBody>
      </p:sp>
      <p:sp>
        <p:nvSpPr>
          <p:cNvPr id="8" name="Plassholder for tekst 7">
            <a:extLst>
              <a:ext uri="{FF2B5EF4-FFF2-40B4-BE49-F238E27FC236}">
                <a16:creationId xmlns:a16="http://schemas.microsoft.com/office/drawing/2014/main" id="{F0532AB3-5F00-41B2-A50F-33DED0B55F0B}"/>
              </a:ext>
            </a:extLst>
          </p:cNvPr>
          <p:cNvSpPr>
            <a:spLocks noGrp="1"/>
          </p:cNvSpPr>
          <p:nvPr>
            <p:ph type="body" sz="quarter" idx="10" hasCustomPrompt="1"/>
          </p:nvPr>
        </p:nvSpPr>
        <p:spPr>
          <a:xfrm>
            <a:off x="1296979" y="1762700"/>
            <a:ext cx="12295197" cy="5577901"/>
          </a:xfrm>
        </p:spPr>
        <p:txBody>
          <a:bodyPr numCol="3" spcCol="180000">
            <a:noAutofit/>
          </a:bodyPr>
          <a:lstStyle>
            <a:lvl1pPr marL="0" indent="0">
              <a:lnSpc>
                <a:spcPts val="1800"/>
              </a:lnSpc>
              <a:spcBef>
                <a:spcPts val="0"/>
              </a:spcBef>
              <a:buClr>
                <a:schemeClr val="accent1"/>
              </a:buClr>
              <a:buNone/>
              <a:defRPr sz="15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2" y="8267700"/>
            <a:ext cx="3592068"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9" name="TekstSylinder 11">
            <a:extLst>
              <a:ext uri="{FF2B5EF4-FFF2-40B4-BE49-F238E27FC236}">
                <a16:creationId xmlns:a16="http://schemas.microsoft.com/office/drawing/2014/main" id="{552A24EC-83D5-5943-9F92-207CF50B455C}"/>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t>Erfaringsrapport 2020 | Handlingsplanen for regjeringens digitaliseringsstrategi | </a:t>
            </a:r>
          </a:p>
        </p:txBody>
      </p:sp>
    </p:spTree>
    <p:extLst>
      <p:ext uri="{BB962C8B-B14F-4D97-AF65-F5344CB8AC3E}">
        <p14:creationId xmlns:p14="http://schemas.microsoft.com/office/powerpoint/2010/main" val="816658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1088">
          <p15:clr>
            <a:srgbClr val="FBAE40"/>
          </p15:clr>
        </p15:guide>
        <p15:guide id="2" pos="5119">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Innhold med top illustrasjon - 2 spalter">
    <p:spTree>
      <p:nvGrpSpPr>
        <p:cNvPr id="1" name=""/>
        <p:cNvGrpSpPr/>
        <p:nvPr/>
      </p:nvGrpSpPr>
      <p:grpSpPr>
        <a:xfrm>
          <a:off x="0" y="0"/>
          <a:ext cx="0" cy="0"/>
          <a:chOff x="0" y="0"/>
          <a:chExt cx="0" cy="0"/>
        </a:xfrm>
      </p:grpSpPr>
      <p:sp>
        <p:nvSpPr>
          <p:cNvPr id="6" name="Plassholder for tittel 1">
            <a:extLst>
              <a:ext uri="{FF2B5EF4-FFF2-40B4-BE49-F238E27FC236}">
                <a16:creationId xmlns:a16="http://schemas.microsoft.com/office/drawing/2014/main" id="{24B3FFCC-1272-4313-8652-A0EECFE84E23}"/>
              </a:ext>
            </a:extLst>
          </p:cNvPr>
          <p:cNvSpPr>
            <a:spLocks noGrp="1"/>
          </p:cNvSpPr>
          <p:nvPr>
            <p:ph type="title" hasCustomPrompt="1"/>
          </p:nvPr>
        </p:nvSpPr>
        <p:spPr>
          <a:xfrm>
            <a:off x="1297433" y="642757"/>
            <a:ext cx="8142930" cy="692497"/>
          </a:xfrm>
          <a:prstGeom prst="rect">
            <a:avLst/>
          </a:prstGeom>
        </p:spPr>
        <p:txBody>
          <a:bodyPr vert="horz" lIns="0" tIns="0" rIns="0" bIns="0" rtlCol="0" anchor="t" anchorCtr="0">
            <a:noAutofit/>
          </a:bodyPr>
          <a:lstStyle>
            <a:lvl1pPr>
              <a:defRPr sz="4200">
                <a:solidFill>
                  <a:schemeClr val="tx1"/>
                </a:solidFill>
              </a:defRPr>
            </a:lvl1pPr>
          </a:lstStyle>
          <a:p>
            <a:r>
              <a:rPr lang="nb-NO"/>
              <a:t>Overskrift</a:t>
            </a:r>
          </a:p>
        </p:txBody>
      </p:sp>
      <p:sp>
        <p:nvSpPr>
          <p:cNvPr id="8" name="Plassholder for tekst 7">
            <a:extLst>
              <a:ext uri="{FF2B5EF4-FFF2-40B4-BE49-F238E27FC236}">
                <a16:creationId xmlns:a16="http://schemas.microsoft.com/office/drawing/2014/main" id="{F0532AB3-5F00-41B2-A50F-33DED0B55F0B}"/>
              </a:ext>
            </a:extLst>
          </p:cNvPr>
          <p:cNvSpPr>
            <a:spLocks noGrp="1"/>
          </p:cNvSpPr>
          <p:nvPr>
            <p:ph type="body" sz="quarter" idx="10" hasCustomPrompt="1"/>
          </p:nvPr>
        </p:nvSpPr>
        <p:spPr>
          <a:xfrm>
            <a:off x="1296978" y="1762700"/>
            <a:ext cx="8143384" cy="5577901"/>
          </a:xfrm>
        </p:spPr>
        <p:txBody>
          <a:bodyPr numCol="1" spcCol="180000">
            <a:noAutofit/>
          </a:bodyPr>
          <a:lstStyle>
            <a:lvl1pPr marL="0" indent="0">
              <a:lnSpc>
                <a:spcPts val="1800"/>
              </a:lnSpc>
              <a:spcBef>
                <a:spcPts val="0"/>
              </a:spcBef>
              <a:buClr>
                <a:schemeClr val="accent1"/>
              </a:buClr>
              <a:buNone/>
              <a:defRPr sz="15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9" name="Plassholder for tekst 3">
            <a:extLst>
              <a:ext uri="{FF2B5EF4-FFF2-40B4-BE49-F238E27FC236}">
                <a16:creationId xmlns:a16="http://schemas.microsoft.com/office/drawing/2014/main" id="{6C405403-CC0F-4153-A515-68644E591D10}"/>
              </a:ext>
            </a:extLst>
          </p:cNvPr>
          <p:cNvSpPr>
            <a:spLocks noGrp="1"/>
          </p:cNvSpPr>
          <p:nvPr>
            <p:ph type="body" sz="quarter" idx="13" hasCustomPrompt="1"/>
          </p:nvPr>
        </p:nvSpPr>
        <p:spPr>
          <a:xfrm>
            <a:off x="9867809" y="4572000"/>
            <a:ext cx="4324927" cy="2768600"/>
          </a:xfrm>
        </p:spPr>
        <p:txBody>
          <a:bodyPr>
            <a:noAutofit/>
          </a:bodyPr>
          <a:lstStyle>
            <a:lvl1pPr marL="0" indent="0">
              <a:lnSpc>
                <a:spcPts val="1800"/>
              </a:lnSpc>
              <a:spcBef>
                <a:spcPts val="0"/>
              </a:spcBef>
              <a:buFont typeface="Arial" panose="020B0604020202020204" pitchFamily="34" charset="0"/>
              <a:buNone/>
              <a:defRPr sz="1500"/>
            </a:lvl1pPr>
            <a:lvl2pPr>
              <a:buNone/>
              <a:defRPr/>
            </a:lvl2pPr>
            <a:lvl3pPr>
              <a:buNone/>
              <a:defRPr/>
            </a:lvl3pPr>
            <a:lvl4pPr>
              <a:buNone/>
              <a:defRPr/>
            </a:lvl4pPr>
            <a:lvl5pPr>
              <a:buNone/>
              <a:defRPr/>
            </a:lvl5pPr>
          </a:lstStyle>
          <a:p>
            <a:pPr lvl="0"/>
            <a:r>
              <a:rPr lang="nb-NO"/>
              <a:t>Klikk her for å legge til tekst</a:t>
            </a:r>
          </a:p>
        </p:txBody>
      </p:sp>
      <p:sp>
        <p:nvSpPr>
          <p:cNvPr id="5" name="Plassholder for bilde 4">
            <a:extLst>
              <a:ext uri="{FF2B5EF4-FFF2-40B4-BE49-F238E27FC236}">
                <a16:creationId xmlns:a16="http://schemas.microsoft.com/office/drawing/2014/main" id="{89647088-6F11-4C45-B447-ED2C055A41A1}"/>
              </a:ext>
            </a:extLst>
          </p:cNvPr>
          <p:cNvSpPr>
            <a:spLocks noGrp="1"/>
          </p:cNvSpPr>
          <p:nvPr>
            <p:ph type="pic" sz="quarter" idx="14"/>
          </p:nvPr>
        </p:nvSpPr>
        <p:spPr>
          <a:xfrm>
            <a:off x="9867809" y="1"/>
            <a:ext cx="6386604" cy="3833871"/>
          </a:xfrm>
        </p:spPr>
        <p:txBody>
          <a:bodyPr/>
          <a:lstStyle>
            <a:lvl1pPr>
              <a:buNone/>
              <a:defRPr/>
            </a:lvl1pPr>
          </a:lstStyle>
          <a:p>
            <a:endParaRPr lang="nb-NO"/>
          </a:p>
        </p:txBody>
      </p:sp>
      <p:sp>
        <p:nvSpPr>
          <p:cNvPr id="11" name="TekstSylinder 11">
            <a:extLst>
              <a:ext uri="{FF2B5EF4-FFF2-40B4-BE49-F238E27FC236}">
                <a16:creationId xmlns:a16="http://schemas.microsoft.com/office/drawing/2014/main" id="{1BEB8B4A-C7D5-B14B-83A1-98E502717C76}"/>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t>Erfaringsrapport 2020 | Handlingsplanen for regjeringens digitaliseringsstrategi | </a:t>
            </a:r>
          </a:p>
        </p:txBody>
      </p:sp>
    </p:spTree>
    <p:extLst>
      <p:ext uri="{BB962C8B-B14F-4D97-AF65-F5344CB8AC3E}">
        <p14:creationId xmlns:p14="http://schemas.microsoft.com/office/powerpoint/2010/main" val="31687582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Innhold med bunn illustrasjon - 2 spalter">
    <p:spTree>
      <p:nvGrpSpPr>
        <p:cNvPr id="1" name=""/>
        <p:cNvGrpSpPr/>
        <p:nvPr/>
      </p:nvGrpSpPr>
      <p:grpSpPr>
        <a:xfrm>
          <a:off x="0" y="0"/>
          <a:ext cx="0" cy="0"/>
          <a:chOff x="0" y="0"/>
          <a:chExt cx="0" cy="0"/>
        </a:xfrm>
      </p:grpSpPr>
      <p:sp>
        <p:nvSpPr>
          <p:cNvPr id="6" name="Plassholder for tittel 1">
            <a:extLst>
              <a:ext uri="{FF2B5EF4-FFF2-40B4-BE49-F238E27FC236}">
                <a16:creationId xmlns:a16="http://schemas.microsoft.com/office/drawing/2014/main" id="{24B3FFCC-1272-4313-8652-A0EECFE84E23}"/>
              </a:ext>
            </a:extLst>
          </p:cNvPr>
          <p:cNvSpPr>
            <a:spLocks noGrp="1"/>
          </p:cNvSpPr>
          <p:nvPr>
            <p:ph type="title" hasCustomPrompt="1"/>
          </p:nvPr>
        </p:nvSpPr>
        <p:spPr>
          <a:xfrm>
            <a:off x="1297433" y="642757"/>
            <a:ext cx="8142930" cy="692497"/>
          </a:xfrm>
          <a:prstGeom prst="rect">
            <a:avLst/>
          </a:prstGeom>
        </p:spPr>
        <p:txBody>
          <a:bodyPr vert="horz" lIns="0" tIns="0" rIns="0" bIns="0" rtlCol="0" anchor="t" anchorCtr="0">
            <a:noAutofit/>
          </a:bodyPr>
          <a:lstStyle>
            <a:lvl1pPr>
              <a:defRPr sz="4200">
                <a:solidFill>
                  <a:schemeClr val="tx1"/>
                </a:solidFill>
              </a:defRPr>
            </a:lvl1pPr>
          </a:lstStyle>
          <a:p>
            <a:r>
              <a:rPr lang="nb-NO"/>
              <a:t>Overskrift</a:t>
            </a:r>
          </a:p>
        </p:txBody>
      </p:sp>
      <p:sp>
        <p:nvSpPr>
          <p:cNvPr id="8" name="Plassholder for tekst 7">
            <a:extLst>
              <a:ext uri="{FF2B5EF4-FFF2-40B4-BE49-F238E27FC236}">
                <a16:creationId xmlns:a16="http://schemas.microsoft.com/office/drawing/2014/main" id="{F0532AB3-5F00-41B2-A50F-33DED0B55F0B}"/>
              </a:ext>
            </a:extLst>
          </p:cNvPr>
          <p:cNvSpPr>
            <a:spLocks noGrp="1"/>
          </p:cNvSpPr>
          <p:nvPr>
            <p:ph type="body" sz="quarter" idx="10" hasCustomPrompt="1"/>
          </p:nvPr>
        </p:nvSpPr>
        <p:spPr>
          <a:xfrm>
            <a:off x="1296978" y="1762700"/>
            <a:ext cx="8143384" cy="5577901"/>
          </a:xfrm>
        </p:spPr>
        <p:txBody>
          <a:bodyPr>
            <a:noAutofit/>
          </a:bodyPr>
          <a:lstStyle>
            <a:lvl1pPr marL="0">
              <a:lnSpc>
                <a:spcPts val="1800"/>
              </a:lnSpc>
              <a:spcBef>
                <a:spcPts val="0"/>
              </a:spcBef>
              <a:buClr>
                <a:schemeClr val="accent1"/>
              </a:buClr>
              <a:buNone/>
              <a:defRPr sz="15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9" name="Plassholder for tekst 3">
            <a:extLst>
              <a:ext uri="{FF2B5EF4-FFF2-40B4-BE49-F238E27FC236}">
                <a16:creationId xmlns:a16="http://schemas.microsoft.com/office/drawing/2014/main" id="{6C405403-CC0F-4153-A515-68644E591D10}"/>
              </a:ext>
            </a:extLst>
          </p:cNvPr>
          <p:cNvSpPr>
            <a:spLocks noGrp="1"/>
          </p:cNvSpPr>
          <p:nvPr>
            <p:ph type="body" sz="quarter" idx="13" hasCustomPrompt="1"/>
          </p:nvPr>
        </p:nvSpPr>
        <p:spPr>
          <a:xfrm>
            <a:off x="9867809" y="1762699"/>
            <a:ext cx="4324927" cy="2768600"/>
          </a:xfrm>
        </p:spPr>
        <p:txBody>
          <a:bodyPr>
            <a:noAutofit/>
          </a:bodyPr>
          <a:lstStyle>
            <a:lvl1pPr marL="0" indent="0">
              <a:lnSpc>
                <a:spcPts val="1800"/>
              </a:lnSpc>
              <a:spcBef>
                <a:spcPts val="0"/>
              </a:spcBef>
              <a:buFont typeface="Arial" panose="020B0604020202020204" pitchFamily="34" charset="0"/>
              <a:buNone/>
              <a:defRPr sz="1500"/>
            </a:lvl1pPr>
            <a:lvl2pPr>
              <a:buNone/>
              <a:defRPr/>
            </a:lvl2pPr>
            <a:lvl3pPr>
              <a:buNone/>
              <a:defRPr/>
            </a:lvl3pPr>
            <a:lvl4pPr>
              <a:buNone/>
              <a:defRPr/>
            </a:lvl4pPr>
            <a:lvl5pPr>
              <a:buNone/>
              <a:defRPr/>
            </a:lvl5pPr>
          </a:lstStyle>
          <a:p>
            <a:pPr lvl="0"/>
            <a:r>
              <a:rPr lang="nb-NO"/>
              <a:t>Klikk her for å legge til tekst</a:t>
            </a:r>
          </a:p>
        </p:txBody>
      </p:sp>
      <p:sp>
        <p:nvSpPr>
          <p:cNvPr id="5" name="Plassholder for bilde 4">
            <a:extLst>
              <a:ext uri="{FF2B5EF4-FFF2-40B4-BE49-F238E27FC236}">
                <a16:creationId xmlns:a16="http://schemas.microsoft.com/office/drawing/2014/main" id="{89647088-6F11-4C45-B447-ED2C055A41A1}"/>
              </a:ext>
            </a:extLst>
          </p:cNvPr>
          <p:cNvSpPr>
            <a:spLocks noGrp="1"/>
          </p:cNvSpPr>
          <p:nvPr>
            <p:ph type="pic" sz="quarter" idx="14"/>
          </p:nvPr>
        </p:nvSpPr>
        <p:spPr>
          <a:xfrm>
            <a:off x="9867809" y="5310130"/>
            <a:ext cx="6386604" cy="3833871"/>
          </a:xfrm>
        </p:spPr>
        <p:txBody>
          <a:bodyPr/>
          <a:lstStyle>
            <a:lvl1pPr>
              <a:buNone/>
              <a:defRPr/>
            </a:lvl1pPr>
          </a:lstStyle>
          <a:p>
            <a:endParaRPr lang="nb-NO"/>
          </a:p>
        </p:txBody>
      </p:sp>
      <p:sp>
        <p:nvSpPr>
          <p:cNvPr id="11" name="TekstSylinder 11">
            <a:extLst>
              <a:ext uri="{FF2B5EF4-FFF2-40B4-BE49-F238E27FC236}">
                <a16:creationId xmlns:a16="http://schemas.microsoft.com/office/drawing/2014/main" id="{4EF92CA0-D2A4-B846-870D-689CFA65B1FA}"/>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t>Erfaringsrapport 2020 | Handlingsplanen for regjeringens digitaliseringsstrategi | </a:t>
            </a:r>
          </a:p>
        </p:txBody>
      </p:sp>
    </p:spTree>
    <p:extLst>
      <p:ext uri="{BB962C8B-B14F-4D97-AF65-F5344CB8AC3E}">
        <p14:creationId xmlns:p14="http://schemas.microsoft.com/office/powerpoint/2010/main" val="33554699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Innhold med ikon - 2 spalter">
    <p:spTree>
      <p:nvGrpSpPr>
        <p:cNvPr id="1" name=""/>
        <p:cNvGrpSpPr/>
        <p:nvPr/>
      </p:nvGrpSpPr>
      <p:grpSpPr>
        <a:xfrm>
          <a:off x="0" y="0"/>
          <a:ext cx="0" cy="0"/>
          <a:chOff x="0" y="0"/>
          <a:chExt cx="0" cy="0"/>
        </a:xfrm>
      </p:grpSpPr>
      <p:sp>
        <p:nvSpPr>
          <p:cNvPr id="8" name="Plassholder for tekst 7">
            <a:extLst>
              <a:ext uri="{FF2B5EF4-FFF2-40B4-BE49-F238E27FC236}">
                <a16:creationId xmlns:a16="http://schemas.microsoft.com/office/drawing/2014/main" id="{F0532AB3-5F00-41B2-A50F-33DED0B55F0B}"/>
              </a:ext>
            </a:extLst>
          </p:cNvPr>
          <p:cNvSpPr>
            <a:spLocks noGrp="1"/>
          </p:cNvSpPr>
          <p:nvPr>
            <p:ph type="body" sz="quarter" idx="10" hasCustomPrompt="1"/>
          </p:nvPr>
        </p:nvSpPr>
        <p:spPr>
          <a:xfrm>
            <a:off x="1296978" y="2190146"/>
            <a:ext cx="13281945" cy="5150455"/>
          </a:xfrm>
        </p:spPr>
        <p:txBody>
          <a:bodyPr numCol="2" spcCol="180000">
            <a:noAutofit/>
          </a:bodyPr>
          <a:lstStyle>
            <a:lvl1pPr marL="0">
              <a:lnSpc>
                <a:spcPts val="1800"/>
              </a:lnSpc>
              <a:spcBef>
                <a:spcPts val="0"/>
              </a:spcBef>
              <a:buClr>
                <a:schemeClr val="accent1"/>
              </a:buClr>
              <a:buNone/>
              <a:defRPr sz="15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14" name="Plassholder for tittel 1">
            <a:extLst>
              <a:ext uri="{FF2B5EF4-FFF2-40B4-BE49-F238E27FC236}">
                <a16:creationId xmlns:a16="http://schemas.microsoft.com/office/drawing/2014/main" id="{8A370938-E40F-4F21-935F-E922CB8AC522}"/>
              </a:ext>
            </a:extLst>
          </p:cNvPr>
          <p:cNvSpPr>
            <a:spLocks noGrp="1"/>
          </p:cNvSpPr>
          <p:nvPr>
            <p:ph type="title" hasCustomPrompt="1"/>
          </p:nvPr>
        </p:nvSpPr>
        <p:spPr>
          <a:xfrm>
            <a:off x="1297434" y="642757"/>
            <a:ext cx="11955859" cy="692497"/>
          </a:xfrm>
          <a:prstGeom prst="rect">
            <a:avLst/>
          </a:prstGeom>
        </p:spPr>
        <p:txBody>
          <a:bodyPr vert="horz" lIns="0" tIns="0" rIns="0" bIns="0" rtlCol="0" anchor="t" anchorCtr="0">
            <a:noAutofit/>
          </a:bodyPr>
          <a:lstStyle>
            <a:lvl1pPr>
              <a:defRPr sz="4200">
                <a:solidFill>
                  <a:schemeClr val="tx1"/>
                </a:solidFill>
              </a:defRPr>
            </a:lvl1pPr>
          </a:lstStyle>
          <a:p>
            <a:r>
              <a:rPr lang="nb-NO"/>
              <a:t>Overskrift</a:t>
            </a:r>
          </a:p>
        </p:txBody>
      </p:sp>
      <p:sp>
        <p:nvSpPr>
          <p:cNvPr id="15" name="Plassholder for bilde 4">
            <a:extLst>
              <a:ext uri="{FF2B5EF4-FFF2-40B4-BE49-F238E27FC236}">
                <a16:creationId xmlns:a16="http://schemas.microsoft.com/office/drawing/2014/main" id="{90A89CA5-9E7F-406E-96A2-5E26B97C3BFC}"/>
              </a:ext>
            </a:extLst>
          </p:cNvPr>
          <p:cNvSpPr>
            <a:spLocks noGrp="1"/>
          </p:cNvSpPr>
          <p:nvPr>
            <p:ph type="pic" sz="quarter" idx="13" hasCustomPrompt="1"/>
          </p:nvPr>
        </p:nvSpPr>
        <p:spPr>
          <a:xfrm>
            <a:off x="13480865" y="642755"/>
            <a:ext cx="1098059" cy="1098059"/>
          </a:xfrm>
        </p:spPr>
        <p:txBody>
          <a:bodyPr anchor="ctr">
            <a:normAutofit/>
          </a:bodyPr>
          <a:lstStyle>
            <a:lvl1pPr algn="ctr">
              <a:buNone/>
              <a:defRPr sz="1800"/>
            </a:lvl1pPr>
          </a:lstStyle>
          <a:p>
            <a:r>
              <a:rPr lang="nb-NO"/>
              <a:t>Ikon</a:t>
            </a:r>
          </a:p>
        </p:txBody>
      </p:sp>
      <p:sp>
        <p:nvSpPr>
          <p:cNvPr id="9" name="TekstSylinder 11">
            <a:extLst>
              <a:ext uri="{FF2B5EF4-FFF2-40B4-BE49-F238E27FC236}">
                <a16:creationId xmlns:a16="http://schemas.microsoft.com/office/drawing/2014/main" id="{750F698A-1F02-FD42-81BF-602A408F5ED2}"/>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t>Erfaringsrapport 2020 | Handlingsplanen for regjeringens digitaliseringsstrategi | </a:t>
            </a:r>
          </a:p>
        </p:txBody>
      </p:sp>
    </p:spTree>
    <p:extLst>
      <p:ext uri="{BB962C8B-B14F-4D97-AF65-F5344CB8AC3E}">
        <p14:creationId xmlns:p14="http://schemas.microsoft.com/office/powerpoint/2010/main" val="699607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1_Innhold med ikon - 2 spalter">
    <p:spTree>
      <p:nvGrpSpPr>
        <p:cNvPr id="1" name=""/>
        <p:cNvGrpSpPr/>
        <p:nvPr/>
      </p:nvGrpSpPr>
      <p:grpSpPr>
        <a:xfrm>
          <a:off x="0" y="0"/>
          <a:ext cx="0" cy="0"/>
          <a:chOff x="0" y="0"/>
          <a:chExt cx="0" cy="0"/>
        </a:xfrm>
      </p:grpSpPr>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14" name="Plassholder for tittel 1">
            <a:extLst>
              <a:ext uri="{FF2B5EF4-FFF2-40B4-BE49-F238E27FC236}">
                <a16:creationId xmlns:a16="http://schemas.microsoft.com/office/drawing/2014/main" id="{8A370938-E40F-4F21-935F-E922CB8AC522}"/>
              </a:ext>
            </a:extLst>
          </p:cNvPr>
          <p:cNvSpPr>
            <a:spLocks noGrp="1"/>
          </p:cNvSpPr>
          <p:nvPr>
            <p:ph type="title" hasCustomPrompt="1"/>
          </p:nvPr>
        </p:nvSpPr>
        <p:spPr>
          <a:xfrm>
            <a:off x="1297434" y="642757"/>
            <a:ext cx="11955859" cy="692497"/>
          </a:xfrm>
          <a:prstGeom prst="rect">
            <a:avLst/>
          </a:prstGeom>
        </p:spPr>
        <p:txBody>
          <a:bodyPr vert="horz" lIns="0" tIns="0" rIns="0" bIns="0" rtlCol="0" anchor="t" anchorCtr="0">
            <a:noAutofit/>
          </a:bodyPr>
          <a:lstStyle>
            <a:lvl1pPr>
              <a:defRPr sz="4200">
                <a:solidFill>
                  <a:schemeClr val="tx1"/>
                </a:solidFill>
              </a:defRPr>
            </a:lvl1pPr>
          </a:lstStyle>
          <a:p>
            <a:r>
              <a:rPr lang="nb-NO"/>
              <a:t>Overskrift</a:t>
            </a:r>
          </a:p>
        </p:txBody>
      </p:sp>
      <p:sp>
        <p:nvSpPr>
          <p:cNvPr id="6" name="TekstSylinder 11">
            <a:extLst>
              <a:ext uri="{FF2B5EF4-FFF2-40B4-BE49-F238E27FC236}">
                <a16:creationId xmlns:a16="http://schemas.microsoft.com/office/drawing/2014/main" id="{A3D4F4BA-5B00-4249-97DF-C02450D29899}"/>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t>Erfaringsrapport 2020 | Handlingsplanen for regjeringens digitaliseringsstrategi | </a:t>
            </a:r>
          </a:p>
        </p:txBody>
      </p:sp>
    </p:spTree>
    <p:extLst>
      <p:ext uri="{BB962C8B-B14F-4D97-AF65-F5344CB8AC3E}">
        <p14:creationId xmlns:p14="http://schemas.microsoft.com/office/powerpoint/2010/main" val="19129723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Innhold med ikon - 3 spalter">
    <p:spTree>
      <p:nvGrpSpPr>
        <p:cNvPr id="1" name=""/>
        <p:cNvGrpSpPr/>
        <p:nvPr/>
      </p:nvGrpSpPr>
      <p:grpSpPr>
        <a:xfrm>
          <a:off x="0" y="0"/>
          <a:ext cx="0" cy="0"/>
          <a:chOff x="0" y="0"/>
          <a:chExt cx="0" cy="0"/>
        </a:xfrm>
      </p:grpSpPr>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9" name="Plassholder for tekst 7">
            <a:extLst>
              <a:ext uri="{FF2B5EF4-FFF2-40B4-BE49-F238E27FC236}">
                <a16:creationId xmlns:a16="http://schemas.microsoft.com/office/drawing/2014/main" id="{603B1BBA-9E3E-4D69-B70E-10991988B426}"/>
              </a:ext>
            </a:extLst>
          </p:cNvPr>
          <p:cNvSpPr>
            <a:spLocks noGrp="1"/>
          </p:cNvSpPr>
          <p:nvPr>
            <p:ph type="body" sz="quarter" idx="10" hasCustomPrompt="1"/>
          </p:nvPr>
        </p:nvSpPr>
        <p:spPr>
          <a:xfrm>
            <a:off x="1297432" y="2190144"/>
            <a:ext cx="13281490" cy="5150456"/>
          </a:xfrm>
        </p:spPr>
        <p:txBody>
          <a:bodyPr numCol="3" spcCol="180000">
            <a:noAutofit/>
          </a:bodyPr>
          <a:lstStyle>
            <a:lvl1pPr marL="0" indent="0">
              <a:lnSpc>
                <a:spcPts val="1800"/>
              </a:lnSpc>
              <a:spcBef>
                <a:spcPts val="0"/>
              </a:spcBef>
              <a:buClr>
                <a:schemeClr val="accent1"/>
              </a:buClr>
              <a:buNone/>
              <a:defRPr sz="15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29" name="Plassholder for tittel 1">
            <a:extLst>
              <a:ext uri="{FF2B5EF4-FFF2-40B4-BE49-F238E27FC236}">
                <a16:creationId xmlns:a16="http://schemas.microsoft.com/office/drawing/2014/main" id="{A0878D56-0132-45A1-A300-E6273A8DB55C}"/>
              </a:ext>
            </a:extLst>
          </p:cNvPr>
          <p:cNvSpPr>
            <a:spLocks noGrp="1"/>
          </p:cNvSpPr>
          <p:nvPr>
            <p:ph type="title" hasCustomPrompt="1"/>
          </p:nvPr>
        </p:nvSpPr>
        <p:spPr>
          <a:xfrm>
            <a:off x="1297434" y="642757"/>
            <a:ext cx="11955859" cy="692497"/>
          </a:xfrm>
          <a:prstGeom prst="rect">
            <a:avLst/>
          </a:prstGeom>
        </p:spPr>
        <p:txBody>
          <a:bodyPr vert="horz" lIns="0" tIns="0" rIns="0" bIns="0" rtlCol="0" anchor="t" anchorCtr="0">
            <a:noAutofit/>
          </a:bodyPr>
          <a:lstStyle>
            <a:lvl1pPr>
              <a:defRPr sz="4200">
                <a:solidFill>
                  <a:schemeClr val="tx1"/>
                </a:solidFill>
              </a:defRPr>
            </a:lvl1pPr>
          </a:lstStyle>
          <a:p>
            <a:r>
              <a:rPr lang="nb-NO"/>
              <a:t>Overskrift</a:t>
            </a:r>
          </a:p>
        </p:txBody>
      </p:sp>
      <p:sp>
        <p:nvSpPr>
          <p:cNvPr id="30" name="Plassholder for bilde 4">
            <a:extLst>
              <a:ext uri="{FF2B5EF4-FFF2-40B4-BE49-F238E27FC236}">
                <a16:creationId xmlns:a16="http://schemas.microsoft.com/office/drawing/2014/main" id="{4BDB5042-4042-4C49-B1B0-65D3C2B9C6DA}"/>
              </a:ext>
            </a:extLst>
          </p:cNvPr>
          <p:cNvSpPr>
            <a:spLocks noGrp="1"/>
          </p:cNvSpPr>
          <p:nvPr>
            <p:ph type="pic" sz="quarter" idx="13" hasCustomPrompt="1"/>
          </p:nvPr>
        </p:nvSpPr>
        <p:spPr>
          <a:xfrm>
            <a:off x="13480865" y="642755"/>
            <a:ext cx="1098059" cy="1098059"/>
          </a:xfrm>
        </p:spPr>
        <p:txBody>
          <a:bodyPr anchor="ctr">
            <a:normAutofit/>
          </a:bodyPr>
          <a:lstStyle>
            <a:lvl1pPr algn="ctr">
              <a:buNone/>
              <a:defRPr sz="1800"/>
            </a:lvl1pPr>
          </a:lstStyle>
          <a:p>
            <a:r>
              <a:rPr lang="nb-NO"/>
              <a:t>Ikon</a:t>
            </a:r>
          </a:p>
        </p:txBody>
      </p:sp>
      <p:sp>
        <p:nvSpPr>
          <p:cNvPr id="8" name="TekstSylinder 11">
            <a:extLst>
              <a:ext uri="{FF2B5EF4-FFF2-40B4-BE49-F238E27FC236}">
                <a16:creationId xmlns:a16="http://schemas.microsoft.com/office/drawing/2014/main" id="{137C1C98-958A-7542-BE48-2CCD77714569}"/>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t>Erfaringsrapport 2020 | Handlingsplanen for regjeringens digitaliseringsstrategi | </a:t>
            </a:r>
          </a:p>
        </p:txBody>
      </p:sp>
    </p:spTree>
    <p:extLst>
      <p:ext uri="{BB962C8B-B14F-4D97-AF65-F5344CB8AC3E}">
        <p14:creationId xmlns:p14="http://schemas.microsoft.com/office/powerpoint/2010/main" val="37699500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Innhold med ikon - 4 spalter">
    <p:spTree>
      <p:nvGrpSpPr>
        <p:cNvPr id="1" name=""/>
        <p:cNvGrpSpPr/>
        <p:nvPr/>
      </p:nvGrpSpPr>
      <p:grpSpPr>
        <a:xfrm>
          <a:off x="0" y="0"/>
          <a:ext cx="0" cy="0"/>
          <a:chOff x="0" y="0"/>
          <a:chExt cx="0" cy="0"/>
        </a:xfrm>
      </p:grpSpPr>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9" name="Plassholder for tekst 7">
            <a:extLst>
              <a:ext uri="{FF2B5EF4-FFF2-40B4-BE49-F238E27FC236}">
                <a16:creationId xmlns:a16="http://schemas.microsoft.com/office/drawing/2014/main" id="{603B1BBA-9E3E-4D69-B70E-10991988B426}"/>
              </a:ext>
            </a:extLst>
          </p:cNvPr>
          <p:cNvSpPr>
            <a:spLocks noGrp="1"/>
          </p:cNvSpPr>
          <p:nvPr>
            <p:ph type="body" sz="quarter" idx="10" hasCustomPrompt="1"/>
          </p:nvPr>
        </p:nvSpPr>
        <p:spPr>
          <a:xfrm>
            <a:off x="1297432" y="2190144"/>
            <a:ext cx="13281490" cy="5150456"/>
          </a:xfrm>
        </p:spPr>
        <p:txBody>
          <a:bodyPr numCol="4" spcCol="180000">
            <a:noAutofit/>
          </a:bodyPr>
          <a:lstStyle>
            <a:lvl1pPr marL="0" indent="0">
              <a:lnSpc>
                <a:spcPts val="1800"/>
              </a:lnSpc>
              <a:spcBef>
                <a:spcPts val="0"/>
              </a:spcBef>
              <a:buClr>
                <a:schemeClr val="accent1"/>
              </a:buClr>
              <a:buNone/>
              <a:defRPr sz="15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29" name="Plassholder for tittel 1">
            <a:extLst>
              <a:ext uri="{FF2B5EF4-FFF2-40B4-BE49-F238E27FC236}">
                <a16:creationId xmlns:a16="http://schemas.microsoft.com/office/drawing/2014/main" id="{A0878D56-0132-45A1-A300-E6273A8DB55C}"/>
              </a:ext>
            </a:extLst>
          </p:cNvPr>
          <p:cNvSpPr>
            <a:spLocks noGrp="1"/>
          </p:cNvSpPr>
          <p:nvPr>
            <p:ph type="title" hasCustomPrompt="1"/>
          </p:nvPr>
        </p:nvSpPr>
        <p:spPr>
          <a:xfrm>
            <a:off x="1297434" y="642757"/>
            <a:ext cx="11955859" cy="692497"/>
          </a:xfrm>
          <a:prstGeom prst="rect">
            <a:avLst/>
          </a:prstGeom>
        </p:spPr>
        <p:txBody>
          <a:bodyPr vert="horz" lIns="0" tIns="0" rIns="0" bIns="0" rtlCol="0" anchor="t" anchorCtr="0">
            <a:noAutofit/>
          </a:bodyPr>
          <a:lstStyle>
            <a:lvl1pPr>
              <a:defRPr sz="4200">
                <a:solidFill>
                  <a:schemeClr val="tx1"/>
                </a:solidFill>
              </a:defRPr>
            </a:lvl1pPr>
          </a:lstStyle>
          <a:p>
            <a:r>
              <a:rPr lang="nb-NO"/>
              <a:t>Overskrift</a:t>
            </a:r>
          </a:p>
        </p:txBody>
      </p:sp>
      <p:sp>
        <p:nvSpPr>
          <p:cNvPr id="30" name="Plassholder for bilde 4">
            <a:extLst>
              <a:ext uri="{FF2B5EF4-FFF2-40B4-BE49-F238E27FC236}">
                <a16:creationId xmlns:a16="http://schemas.microsoft.com/office/drawing/2014/main" id="{4BDB5042-4042-4C49-B1B0-65D3C2B9C6DA}"/>
              </a:ext>
            </a:extLst>
          </p:cNvPr>
          <p:cNvSpPr>
            <a:spLocks noGrp="1"/>
          </p:cNvSpPr>
          <p:nvPr>
            <p:ph type="pic" sz="quarter" idx="13" hasCustomPrompt="1"/>
          </p:nvPr>
        </p:nvSpPr>
        <p:spPr>
          <a:xfrm>
            <a:off x="13480865" y="642755"/>
            <a:ext cx="1098059" cy="1098059"/>
          </a:xfrm>
        </p:spPr>
        <p:txBody>
          <a:bodyPr anchor="ctr">
            <a:normAutofit/>
          </a:bodyPr>
          <a:lstStyle>
            <a:lvl1pPr algn="ctr">
              <a:buNone/>
              <a:defRPr sz="1800"/>
            </a:lvl1pPr>
          </a:lstStyle>
          <a:p>
            <a:r>
              <a:rPr lang="nb-NO"/>
              <a:t>Ikon</a:t>
            </a:r>
          </a:p>
        </p:txBody>
      </p:sp>
      <p:sp>
        <p:nvSpPr>
          <p:cNvPr id="8" name="TekstSylinder 11">
            <a:extLst>
              <a:ext uri="{FF2B5EF4-FFF2-40B4-BE49-F238E27FC236}">
                <a16:creationId xmlns:a16="http://schemas.microsoft.com/office/drawing/2014/main" id="{DC1455F6-CDF8-B144-B89F-68A35F52ADB9}"/>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t>Erfaringsrapport 2020 | Handlingsplanen for regjeringens digitaliseringsstrategi | </a:t>
            </a:r>
          </a:p>
        </p:txBody>
      </p:sp>
    </p:spTree>
    <p:extLst>
      <p:ext uri="{BB962C8B-B14F-4D97-AF65-F5344CB8AC3E}">
        <p14:creationId xmlns:p14="http://schemas.microsoft.com/office/powerpoint/2010/main" val="26686103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o innholdsdeler">
    <p:spTree>
      <p:nvGrpSpPr>
        <p:cNvPr id="1" name=""/>
        <p:cNvGrpSpPr/>
        <p:nvPr/>
      </p:nvGrpSpPr>
      <p:grpSpPr>
        <a:xfrm>
          <a:off x="0" y="0"/>
          <a:ext cx="0" cy="0"/>
          <a:chOff x="0" y="0"/>
          <a:chExt cx="0" cy="0"/>
        </a:xfrm>
      </p:grpSpPr>
      <p:sp>
        <p:nvSpPr>
          <p:cNvPr id="3" name="Plassholder for innhold 2"/>
          <p:cNvSpPr>
            <a:spLocks noGrp="1"/>
          </p:cNvSpPr>
          <p:nvPr>
            <p:ph sz="half" idx="1"/>
          </p:nvPr>
        </p:nvSpPr>
        <p:spPr>
          <a:xfrm>
            <a:off x="2364231" y="2510971"/>
            <a:ext cx="5977406" cy="5776686"/>
          </a:xfrm>
          <a:prstGeom prst="rect">
            <a:avLst/>
          </a:prstGeo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p:cNvSpPr>
            <a:spLocks noGrp="1"/>
          </p:cNvSpPr>
          <p:nvPr>
            <p:ph sz="half" idx="2"/>
          </p:nvPr>
        </p:nvSpPr>
        <p:spPr>
          <a:xfrm>
            <a:off x="8682023" y="2510971"/>
            <a:ext cx="5977406" cy="5776686"/>
          </a:xfrm>
          <a:prstGeom prst="rect">
            <a:avLst/>
          </a:prstGeo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9" name="Plassholder for tittel 1">
            <a:extLst>
              <a:ext uri="{FF2B5EF4-FFF2-40B4-BE49-F238E27FC236}">
                <a16:creationId xmlns:a16="http://schemas.microsoft.com/office/drawing/2014/main" id="{97C25ED5-A7B7-439C-8D7F-2262BCA976B3}"/>
              </a:ext>
            </a:extLst>
          </p:cNvPr>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Tree>
    <p:extLst>
      <p:ext uri="{BB962C8B-B14F-4D97-AF65-F5344CB8AC3E}">
        <p14:creationId xmlns:p14="http://schemas.microsoft.com/office/powerpoint/2010/main" val="32132744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kille 1 - Blåsvart">
    <p:spTree>
      <p:nvGrpSpPr>
        <p:cNvPr id="1" name=""/>
        <p:cNvGrpSpPr/>
        <p:nvPr/>
      </p:nvGrpSpPr>
      <p:grpSpPr>
        <a:xfrm>
          <a:off x="0" y="0"/>
          <a:ext cx="0" cy="0"/>
          <a:chOff x="0" y="0"/>
          <a:chExt cx="0" cy="0"/>
        </a:xfrm>
      </p:grpSpPr>
      <p:sp>
        <p:nvSpPr>
          <p:cNvPr id="7" name="Rektangel 6">
            <a:extLst>
              <a:ext uri="{FF2B5EF4-FFF2-40B4-BE49-F238E27FC236}">
                <a16:creationId xmlns:a16="http://schemas.microsoft.com/office/drawing/2014/main" id="{F6989FD1-11A5-435D-A547-2E51A2757DFB}"/>
              </a:ext>
            </a:extLst>
          </p:cNvPr>
          <p:cNvSpPr/>
          <p:nvPr userDrawn="1"/>
        </p:nvSpPr>
        <p:spPr>
          <a:xfrm>
            <a:off x="0" y="0"/>
            <a:ext cx="16254413" cy="9144000"/>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nb-NO" sz="1800">
              <a:solidFill>
                <a:schemeClr val="accent1"/>
              </a:solidFill>
            </a:endParaRPr>
          </a:p>
        </p:txBody>
      </p:sp>
      <p:sp>
        <p:nvSpPr>
          <p:cNvPr id="9" name="Plassholder for bilde 3">
            <a:extLst>
              <a:ext uri="{FF2B5EF4-FFF2-40B4-BE49-F238E27FC236}">
                <a16:creationId xmlns:a16="http://schemas.microsoft.com/office/drawing/2014/main" id="{4591EB06-21C0-44D5-9F94-EFB5B107CF54}"/>
              </a:ext>
            </a:extLst>
          </p:cNvPr>
          <p:cNvSpPr>
            <a:spLocks noGrp="1"/>
          </p:cNvSpPr>
          <p:nvPr>
            <p:ph type="pic" sz="quarter" idx="12" hasCustomPrompt="1"/>
          </p:nvPr>
        </p:nvSpPr>
        <p:spPr>
          <a:xfrm>
            <a:off x="0" y="5049"/>
            <a:ext cx="16254413" cy="9144000"/>
          </a:xfrm>
          <a:solidFill>
            <a:schemeClr val="accent1"/>
          </a:solidFill>
        </p:spPr>
        <p:txBody>
          <a:bodyPr anchor="ctr"/>
          <a:lstStyle>
            <a:lvl1pPr algn="ctr">
              <a:buNone/>
              <a:defRPr>
                <a:solidFill>
                  <a:schemeClr val="bg1"/>
                </a:solidFill>
              </a:defRPr>
            </a:lvl1pPr>
          </a:lstStyle>
          <a:p>
            <a:r>
              <a:rPr lang="nb-NO"/>
              <a:t>Illustrasjon - skille</a:t>
            </a:r>
          </a:p>
        </p:txBody>
      </p:sp>
      <p:sp>
        <p:nvSpPr>
          <p:cNvPr id="11" name="Plassholder for tekst 9">
            <a:extLst>
              <a:ext uri="{FF2B5EF4-FFF2-40B4-BE49-F238E27FC236}">
                <a16:creationId xmlns:a16="http://schemas.microsoft.com/office/drawing/2014/main" id="{C31C2007-17C4-49A5-83D4-59BD760FB07A}"/>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bg1"/>
                </a:solidFill>
              </a:defRPr>
            </a:lvl1pPr>
          </a:lstStyle>
          <a:p>
            <a:pPr lvl="0"/>
            <a:r>
              <a:rPr lang="nb-NO" err="1"/>
              <a:t>X</a:t>
            </a:r>
            <a:r>
              <a:rPr lang="nb-NO"/>
              <a:t> – Seksjon/kapittel</a:t>
            </a:r>
          </a:p>
        </p:txBody>
      </p:sp>
      <p:sp>
        <p:nvSpPr>
          <p:cNvPr id="8" name="TekstSylinder 11">
            <a:extLst>
              <a:ext uri="{FF2B5EF4-FFF2-40B4-BE49-F238E27FC236}">
                <a16:creationId xmlns:a16="http://schemas.microsoft.com/office/drawing/2014/main" id="{EFAFE2B4-1446-7A42-B6D0-56E4A0CC3B75}"/>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solidFill>
                  <a:schemeClr val="bg1"/>
                </a:solidFill>
              </a:rPr>
              <a:t>Erfaringsrapport 2020 | Handlingsplanen for regjeringens digitaliseringsstrategi | </a:t>
            </a:r>
          </a:p>
        </p:txBody>
      </p:sp>
    </p:spTree>
    <p:extLst>
      <p:ext uri="{BB962C8B-B14F-4D97-AF65-F5344CB8AC3E}">
        <p14:creationId xmlns:p14="http://schemas.microsoft.com/office/powerpoint/2010/main" val="28276703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kille 2 - Rød">
    <p:spTree>
      <p:nvGrpSpPr>
        <p:cNvPr id="1" name=""/>
        <p:cNvGrpSpPr/>
        <p:nvPr/>
      </p:nvGrpSpPr>
      <p:grpSpPr>
        <a:xfrm>
          <a:off x="0" y="0"/>
          <a:ext cx="0" cy="0"/>
          <a:chOff x="0" y="0"/>
          <a:chExt cx="0" cy="0"/>
        </a:xfrm>
      </p:grpSpPr>
      <p:sp>
        <p:nvSpPr>
          <p:cNvPr id="7" name="Rektangel 6">
            <a:extLst>
              <a:ext uri="{FF2B5EF4-FFF2-40B4-BE49-F238E27FC236}">
                <a16:creationId xmlns:a16="http://schemas.microsoft.com/office/drawing/2014/main" id="{F6989FD1-11A5-435D-A547-2E51A2757DFB}"/>
              </a:ext>
            </a:extLst>
          </p:cNvPr>
          <p:cNvSpPr/>
          <p:nvPr userDrawn="1"/>
        </p:nvSpPr>
        <p:spPr>
          <a:xfrm>
            <a:off x="0" y="0"/>
            <a:ext cx="16254413" cy="9144000"/>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nb-NO" sz="1800">
              <a:solidFill>
                <a:schemeClr val="accent1"/>
              </a:solidFill>
            </a:endParaRPr>
          </a:p>
        </p:txBody>
      </p:sp>
      <p:sp>
        <p:nvSpPr>
          <p:cNvPr id="9" name="Plassholder for bilde 3">
            <a:extLst>
              <a:ext uri="{FF2B5EF4-FFF2-40B4-BE49-F238E27FC236}">
                <a16:creationId xmlns:a16="http://schemas.microsoft.com/office/drawing/2014/main" id="{4591EB06-21C0-44D5-9F94-EFB5B107CF54}"/>
              </a:ext>
            </a:extLst>
          </p:cNvPr>
          <p:cNvSpPr>
            <a:spLocks noGrp="1"/>
          </p:cNvSpPr>
          <p:nvPr>
            <p:ph type="pic" sz="quarter" idx="12" hasCustomPrompt="1"/>
          </p:nvPr>
        </p:nvSpPr>
        <p:spPr>
          <a:xfrm>
            <a:off x="0" y="5049"/>
            <a:ext cx="16254413" cy="9144000"/>
          </a:xfrm>
          <a:solidFill>
            <a:schemeClr val="accent2"/>
          </a:solidFill>
        </p:spPr>
        <p:txBody>
          <a:bodyPr anchor="ctr"/>
          <a:lstStyle>
            <a:lvl1pPr algn="ctr">
              <a:buNone/>
              <a:defRPr>
                <a:solidFill>
                  <a:schemeClr val="tx2"/>
                </a:solidFill>
              </a:defRPr>
            </a:lvl1pPr>
          </a:lstStyle>
          <a:p>
            <a:r>
              <a:rPr lang="nb-NO"/>
              <a:t>Illustrasjon - skille</a:t>
            </a:r>
          </a:p>
        </p:txBody>
      </p:sp>
      <p:sp>
        <p:nvSpPr>
          <p:cNvPr id="11" name="Plassholder for tekst 9">
            <a:extLst>
              <a:ext uri="{FF2B5EF4-FFF2-40B4-BE49-F238E27FC236}">
                <a16:creationId xmlns:a16="http://schemas.microsoft.com/office/drawing/2014/main" id="{C31C2007-17C4-49A5-83D4-59BD760FB07A}"/>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6" name="TekstSylinder 11">
            <a:extLst>
              <a:ext uri="{FF2B5EF4-FFF2-40B4-BE49-F238E27FC236}">
                <a16:creationId xmlns:a16="http://schemas.microsoft.com/office/drawing/2014/main" id="{C9A7A2DF-1704-6145-9ABD-CE6EDB887E3F}"/>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t>Erfaringsrapport 2020 | Handlingsplanen for regjeringens digitaliseringsstrategi | </a:t>
            </a:r>
          </a:p>
        </p:txBody>
      </p:sp>
    </p:spTree>
    <p:extLst>
      <p:ext uri="{BB962C8B-B14F-4D97-AF65-F5344CB8AC3E}">
        <p14:creationId xmlns:p14="http://schemas.microsoft.com/office/powerpoint/2010/main" val="29334093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kille 3 - Gul">
    <p:spTree>
      <p:nvGrpSpPr>
        <p:cNvPr id="1" name=""/>
        <p:cNvGrpSpPr/>
        <p:nvPr/>
      </p:nvGrpSpPr>
      <p:grpSpPr>
        <a:xfrm>
          <a:off x="0" y="0"/>
          <a:ext cx="0" cy="0"/>
          <a:chOff x="0" y="0"/>
          <a:chExt cx="0" cy="0"/>
        </a:xfrm>
      </p:grpSpPr>
      <p:sp>
        <p:nvSpPr>
          <p:cNvPr id="7" name="Rektangel 6">
            <a:extLst>
              <a:ext uri="{FF2B5EF4-FFF2-40B4-BE49-F238E27FC236}">
                <a16:creationId xmlns:a16="http://schemas.microsoft.com/office/drawing/2014/main" id="{F6989FD1-11A5-435D-A547-2E51A2757DFB}"/>
              </a:ext>
            </a:extLst>
          </p:cNvPr>
          <p:cNvSpPr/>
          <p:nvPr userDrawn="1"/>
        </p:nvSpPr>
        <p:spPr>
          <a:xfrm>
            <a:off x="0" y="0"/>
            <a:ext cx="16254413" cy="9144000"/>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nb-NO" sz="1800">
              <a:solidFill>
                <a:schemeClr val="accent1"/>
              </a:solidFill>
            </a:endParaRPr>
          </a:p>
        </p:txBody>
      </p:sp>
      <p:sp>
        <p:nvSpPr>
          <p:cNvPr id="9" name="Plassholder for bilde 3">
            <a:extLst>
              <a:ext uri="{FF2B5EF4-FFF2-40B4-BE49-F238E27FC236}">
                <a16:creationId xmlns:a16="http://schemas.microsoft.com/office/drawing/2014/main" id="{4591EB06-21C0-44D5-9F94-EFB5B107CF54}"/>
              </a:ext>
            </a:extLst>
          </p:cNvPr>
          <p:cNvSpPr>
            <a:spLocks noGrp="1"/>
          </p:cNvSpPr>
          <p:nvPr>
            <p:ph type="pic" sz="quarter" idx="12" hasCustomPrompt="1"/>
          </p:nvPr>
        </p:nvSpPr>
        <p:spPr>
          <a:xfrm>
            <a:off x="0" y="5049"/>
            <a:ext cx="16254413" cy="9144000"/>
          </a:xfrm>
          <a:solidFill>
            <a:schemeClr val="accent4"/>
          </a:solidFill>
        </p:spPr>
        <p:txBody>
          <a:bodyPr anchor="ctr"/>
          <a:lstStyle>
            <a:lvl1pPr algn="ctr">
              <a:buNone/>
              <a:defRPr>
                <a:solidFill>
                  <a:schemeClr val="tx2"/>
                </a:solidFill>
              </a:defRPr>
            </a:lvl1pPr>
          </a:lstStyle>
          <a:p>
            <a:r>
              <a:rPr lang="nb-NO"/>
              <a:t>Illustrasjon - skille</a:t>
            </a:r>
          </a:p>
        </p:txBody>
      </p:sp>
      <p:sp>
        <p:nvSpPr>
          <p:cNvPr id="11" name="Plassholder for tekst 9">
            <a:extLst>
              <a:ext uri="{FF2B5EF4-FFF2-40B4-BE49-F238E27FC236}">
                <a16:creationId xmlns:a16="http://schemas.microsoft.com/office/drawing/2014/main" id="{C31C2007-17C4-49A5-83D4-59BD760FB07A}"/>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6" name="TekstSylinder 11">
            <a:extLst>
              <a:ext uri="{FF2B5EF4-FFF2-40B4-BE49-F238E27FC236}">
                <a16:creationId xmlns:a16="http://schemas.microsoft.com/office/drawing/2014/main" id="{5EE18D53-0824-6B41-A0B4-F305ADF88717}"/>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t>Erfaringsrapport 2020 | Handlingsplanen for regjeringens digitaliseringsstrategi | </a:t>
            </a:r>
          </a:p>
        </p:txBody>
      </p:sp>
    </p:spTree>
    <p:extLst>
      <p:ext uri="{BB962C8B-B14F-4D97-AF65-F5344CB8AC3E}">
        <p14:creationId xmlns:p14="http://schemas.microsoft.com/office/powerpoint/2010/main" val="42323436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Skille 4 - Blå">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1295553B-1108-4EA1-B440-718A360DE85B}"/>
              </a:ext>
            </a:extLst>
          </p:cNvPr>
          <p:cNvSpPr/>
          <p:nvPr userDrawn="1"/>
        </p:nvSpPr>
        <p:spPr>
          <a:xfrm>
            <a:off x="0" y="0"/>
            <a:ext cx="16254413" cy="9144000"/>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nb-NO" sz="1800">
              <a:solidFill>
                <a:schemeClr val="accent1"/>
              </a:solidFill>
            </a:endParaRPr>
          </a:p>
        </p:txBody>
      </p:sp>
      <p:sp>
        <p:nvSpPr>
          <p:cNvPr id="4" name="Plassholder for bilde 3">
            <a:extLst>
              <a:ext uri="{FF2B5EF4-FFF2-40B4-BE49-F238E27FC236}">
                <a16:creationId xmlns:a16="http://schemas.microsoft.com/office/drawing/2014/main" id="{371E985B-723F-45EC-8629-E1FACE9A1DC9}"/>
              </a:ext>
            </a:extLst>
          </p:cNvPr>
          <p:cNvSpPr>
            <a:spLocks noGrp="1"/>
          </p:cNvSpPr>
          <p:nvPr>
            <p:ph type="pic" sz="quarter" idx="12" hasCustomPrompt="1"/>
          </p:nvPr>
        </p:nvSpPr>
        <p:spPr>
          <a:xfrm>
            <a:off x="0" y="5049"/>
            <a:ext cx="16254413" cy="9144000"/>
          </a:xfrm>
        </p:spPr>
        <p:txBody>
          <a:bodyPr anchor="ctr"/>
          <a:lstStyle>
            <a:lvl1pPr algn="ctr">
              <a:buNone/>
              <a:defRPr>
                <a:solidFill>
                  <a:schemeClr val="tx2"/>
                </a:solidFill>
              </a:defRPr>
            </a:lvl1pPr>
          </a:lstStyle>
          <a:p>
            <a:r>
              <a:rPr lang="nb-NO"/>
              <a:t>Illustrasjon - skille</a:t>
            </a:r>
          </a:p>
        </p:txBody>
      </p:sp>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6" name="TekstSylinder 11">
            <a:extLst>
              <a:ext uri="{FF2B5EF4-FFF2-40B4-BE49-F238E27FC236}">
                <a16:creationId xmlns:a16="http://schemas.microsoft.com/office/drawing/2014/main" id="{3CC4A372-65B8-E14C-AFA5-DC4DB8BBA480}"/>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t>Erfaringsrapport 2020 | Handlingsplanen for regjeringens digitaliseringsstrategi | </a:t>
            </a:r>
          </a:p>
        </p:txBody>
      </p:sp>
    </p:spTree>
    <p:extLst>
      <p:ext uri="{BB962C8B-B14F-4D97-AF65-F5344CB8AC3E}">
        <p14:creationId xmlns:p14="http://schemas.microsoft.com/office/powerpoint/2010/main" val="1813922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Intro - Innsatsområde">
    <p:spTree>
      <p:nvGrpSpPr>
        <p:cNvPr id="1" name=""/>
        <p:cNvGrpSpPr/>
        <p:nvPr/>
      </p:nvGrpSpPr>
      <p:grpSpPr>
        <a:xfrm>
          <a:off x="0" y="0"/>
          <a:ext cx="0" cy="0"/>
          <a:chOff x="0" y="0"/>
          <a:chExt cx="0" cy="0"/>
        </a:xfrm>
      </p:grpSpPr>
      <p:sp>
        <p:nvSpPr>
          <p:cNvPr id="4" name="Rektangel 3">
            <a:extLst>
              <a:ext uri="{FF2B5EF4-FFF2-40B4-BE49-F238E27FC236}">
                <a16:creationId xmlns:a16="http://schemas.microsoft.com/office/drawing/2014/main" id="{2ABFEC3F-5590-2A44-ADCE-3A86097E7ED5}"/>
              </a:ext>
            </a:extLst>
          </p:cNvPr>
          <p:cNvSpPr/>
          <p:nvPr userDrawn="1"/>
        </p:nvSpPr>
        <p:spPr>
          <a:xfrm>
            <a:off x="0" y="0"/>
            <a:ext cx="16254413" cy="9144000"/>
          </a:xfrm>
          <a:prstGeom prst="rect">
            <a:avLst/>
          </a:prstGeom>
          <a:solidFill>
            <a:srgbClr val="DAE9F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9" name="Plassholder for tekst 7">
            <a:extLst>
              <a:ext uri="{FF2B5EF4-FFF2-40B4-BE49-F238E27FC236}">
                <a16:creationId xmlns:a16="http://schemas.microsoft.com/office/drawing/2014/main" id="{603B1BBA-9E3E-4D69-B70E-10991988B426}"/>
              </a:ext>
            </a:extLst>
          </p:cNvPr>
          <p:cNvSpPr>
            <a:spLocks noGrp="1"/>
          </p:cNvSpPr>
          <p:nvPr>
            <p:ph type="body" sz="quarter" idx="10" hasCustomPrompt="1"/>
          </p:nvPr>
        </p:nvSpPr>
        <p:spPr>
          <a:xfrm>
            <a:off x="5960533" y="2190144"/>
            <a:ext cx="8618389" cy="5150456"/>
          </a:xfrm>
        </p:spPr>
        <p:txBody>
          <a:bodyPr numCol="2" spcCol="180000">
            <a:noAutofit/>
          </a:bodyPr>
          <a:lstStyle>
            <a:lvl1pPr marL="0" indent="0">
              <a:lnSpc>
                <a:spcPts val="1800"/>
              </a:lnSpc>
              <a:spcBef>
                <a:spcPts val="0"/>
              </a:spcBef>
              <a:buClr>
                <a:schemeClr val="accent1"/>
              </a:buClr>
              <a:buNone/>
              <a:defRPr sz="15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3" name="Plassholder for bilde 2">
            <a:extLst>
              <a:ext uri="{FF2B5EF4-FFF2-40B4-BE49-F238E27FC236}">
                <a16:creationId xmlns:a16="http://schemas.microsoft.com/office/drawing/2014/main" id="{D5EAB9F9-C767-C94B-A740-53958F3E3C4F}"/>
              </a:ext>
            </a:extLst>
          </p:cNvPr>
          <p:cNvSpPr>
            <a:spLocks noGrp="1"/>
          </p:cNvSpPr>
          <p:nvPr>
            <p:ph type="pic" sz="quarter" idx="14" hasCustomPrompt="1"/>
          </p:nvPr>
        </p:nvSpPr>
        <p:spPr>
          <a:xfrm>
            <a:off x="1297432" y="2190144"/>
            <a:ext cx="4409631" cy="5150456"/>
          </a:xfrm>
        </p:spPr>
        <p:txBody>
          <a:bodyPr anchor="ctr"/>
          <a:lstStyle>
            <a:lvl1pPr algn="ctr">
              <a:buNone/>
              <a:defRPr sz="2400"/>
            </a:lvl1pPr>
          </a:lstStyle>
          <a:p>
            <a:r>
              <a:rPr lang="nb-NO"/>
              <a:t>Ikon eller illustrasjon</a:t>
            </a:r>
          </a:p>
        </p:txBody>
      </p:sp>
      <p:sp>
        <p:nvSpPr>
          <p:cNvPr id="11" name="Plassholder for tittel 1">
            <a:extLst>
              <a:ext uri="{FF2B5EF4-FFF2-40B4-BE49-F238E27FC236}">
                <a16:creationId xmlns:a16="http://schemas.microsoft.com/office/drawing/2014/main" id="{11FD44CE-2136-6B40-9D64-CE7216E4D7E6}"/>
              </a:ext>
            </a:extLst>
          </p:cNvPr>
          <p:cNvSpPr>
            <a:spLocks noGrp="1"/>
          </p:cNvSpPr>
          <p:nvPr>
            <p:ph type="title" hasCustomPrompt="1"/>
          </p:nvPr>
        </p:nvSpPr>
        <p:spPr>
          <a:xfrm>
            <a:off x="1297434" y="642757"/>
            <a:ext cx="13281489" cy="692497"/>
          </a:xfrm>
          <a:prstGeom prst="rect">
            <a:avLst/>
          </a:prstGeom>
        </p:spPr>
        <p:txBody>
          <a:bodyPr vert="horz" lIns="0" tIns="0" rIns="0" bIns="0" rtlCol="0" anchor="t" anchorCtr="0">
            <a:noAutofit/>
          </a:bodyPr>
          <a:lstStyle>
            <a:lvl1pPr>
              <a:defRPr sz="4200">
                <a:solidFill>
                  <a:schemeClr val="accent1"/>
                </a:solidFill>
              </a:defRPr>
            </a:lvl1pPr>
          </a:lstStyle>
          <a:p>
            <a:r>
              <a:rPr lang="nb-NO"/>
              <a:t>Overskrift</a:t>
            </a:r>
          </a:p>
        </p:txBody>
      </p:sp>
      <p:sp>
        <p:nvSpPr>
          <p:cNvPr id="12" name="TekstSylinder 11">
            <a:extLst>
              <a:ext uri="{FF2B5EF4-FFF2-40B4-BE49-F238E27FC236}">
                <a16:creationId xmlns:a16="http://schemas.microsoft.com/office/drawing/2014/main" id="{9FBF67A5-786A-A549-9188-0E07E64E6821}"/>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t>Erfaringsrapport 2020 | Handlingsplanen for regjeringens digitaliseringsstrategi | </a:t>
            </a:r>
          </a:p>
        </p:txBody>
      </p:sp>
    </p:spTree>
    <p:extLst>
      <p:ext uri="{BB962C8B-B14F-4D97-AF65-F5344CB8AC3E}">
        <p14:creationId xmlns:p14="http://schemas.microsoft.com/office/powerpoint/2010/main" val="20478848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Innsatsområde - Sitat">
    <p:spTree>
      <p:nvGrpSpPr>
        <p:cNvPr id="1" name=""/>
        <p:cNvGrpSpPr/>
        <p:nvPr/>
      </p:nvGrpSpPr>
      <p:grpSpPr>
        <a:xfrm>
          <a:off x="0" y="0"/>
          <a:ext cx="0" cy="0"/>
          <a:chOff x="0" y="0"/>
          <a:chExt cx="0" cy="0"/>
        </a:xfrm>
      </p:grpSpPr>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9" name="Plassholder for tekst 7">
            <a:extLst>
              <a:ext uri="{FF2B5EF4-FFF2-40B4-BE49-F238E27FC236}">
                <a16:creationId xmlns:a16="http://schemas.microsoft.com/office/drawing/2014/main" id="{603B1BBA-9E3E-4D69-B70E-10991988B426}"/>
              </a:ext>
            </a:extLst>
          </p:cNvPr>
          <p:cNvSpPr>
            <a:spLocks noGrp="1"/>
          </p:cNvSpPr>
          <p:nvPr>
            <p:ph type="body" sz="quarter" idx="10" hasCustomPrompt="1"/>
          </p:nvPr>
        </p:nvSpPr>
        <p:spPr>
          <a:xfrm>
            <a:off x="1297433" y="2190144"/>
            <a:ext cx="8408335" cy="5150456"/>
          </a:xfrm>
        </p:spPr>
        <p:txBody>
          <a:bodyPr numCol="2" spcCol="180000">
            <a:noAutofit/>
          </a:bodyPr>
          <a:lstStyle>
            <a:lvl1pPr marL="0" indent="0">
              <a:lnSpc>
                <a:spcPts val="1800"/>
              </a:lnSpc>
              <a:spcBef>
                <a:spcPts val="0"/>
              </a:spcBef>
              <a:buClr>
                <a:schemeClr val="accent1"/>
              </a:buClr>
              <a:buNone/>
              <a:defRPr sz="15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11" name="Plassholder for tittel 1">
            <a:extLst>
              <a:ext uri="{FF2B5EF4-FFF2-40B4-BE49-F238E27FC236}">
                <a16:creationId xmlns:a16="http://schemas.microsoft.com/office/drawing/2014/main" id="{11FD44CE-2136-6B40-9D64-CE7216E4D7E6}"/>
              </a:ext>
            </a:extLst>
          </p:cNvPr>
          <p:cNvSpPr>
            <a:spLocks noGrp="1"/>
          </p:cNvSpPr>
          <p:nvPr>
            <p:ph type="title" hasCustomPrompt="1"/>
          </p:nvPr>
        </p:nvSpPr>
        <p:spPr>
          <a:xfrm>
            <a:off x="1297434" y="642757"/>
            <a:ext cx="13281489" cy="692497"/>
          </a:xfrm>
          <a:prstGeom prst="rect">
            <a:avLst/>
          </a:prstGeom>
        </p:spPr>
        <p:txBody>
          <a:bodyPr vert="horz" lIns="0" tIns="0" rIns="0" bIns="0" rtlCol="0" anchor="t" anchorCtr="0">
            <a:noAutofit/>
          </a:bodyPr>
          <a:lstStyle>
            <a:lvl1pPr>
              <a:defRPr sz="4200">
                <a:solidFill>
                  <a:schemeClr val="accent1"/>
                </a:solidFill>
              </a:defRPr>
            </a:lvl1pPr>
          </a:lstStyle>
          <a:p>
            <a:r>
              <a:rPr lang="nb-NO"/>
              <a:t>Overskrift</a:t>
            </a:r>
          </a:p>
        </p:txBody>
      </p:sp>
      <p:sp>
        <p:nvSpPr>
          <p:cNvPr id="2" name="TekstSylinder 1">
            <a:extLst>
              <a:ext uri="{FF2B5EF4-FFF2-40B4-BE49-F238E27FC236}">
                <a16:creationId xmlns:a16="http://schemas.microsoft.com/office/drawing/2014/main" id="{939D0775-7E49-5544-8383-54C9E4A9D780}"/>
              </a:ext>
            </a:extLst>
          </p:cNvPr>
          <p:cNvSpPr txBox="1"/>
          <p:nvPr userDrawn="1"/>
        </p:nvSpPr>
        <p:spPr>
          <a:xfrm>
            <a:off x="9705767" y="1875366"/>
            <a:ext cx="812801" cy="1446422"/>
          </a:xfrm>
          <a:prstGeom prst="rect">
            <a:avLst/>
          </a:prstGeom>
          <a:noFill/>
        </p:spPr>
        <p:txBody>
          <a:bodyPr wrap="square" rtlCol="0">
            <a:spAutoFit/>
          </a:bodyPr>
          <a:lstStyle/>
          <a:p>
            <a:r>
              <a:rPr lang="nb-NO" sz="8799">
                <a:solidFill>
                  <a:schemeClr val="accent6"/>
                </a:solidFill>
              </a:rPr>
              <a:t>“</a:t>
            </a:r>
          </a:p>
        </p:txBody>
      </p:sp>
      <p:sp>
        <p:nvSpPr>
          <p:cNvPr id="12" name="Plassholder for tekst 7">
            <a:extLst>
              <a:ext uri="{FF2B5EF4-FFF2-40B4-BE49-F238E27FC236}">
                <a16:creationId xmlns:a16="http://schemas.microsoft.com/office/drawing/2014/main" id="{9FFBA678-1AD8-F74D-BD64-0FDE6A65C55A}"/>
              </a:ext>
            </a:extLst>
          </p:cNvPr>
          <p:cNvSpPr>
            <a:spLocks noGrp="1"/>
          </p:cNvSpPr>
          <p:nvPr>
            <p:ph type="body" sz="quarter" idx="12" hasCustomPrompt="1"/>
          </p:nvPr>
        </p:nvSpPr>
        <p:spPr>
          <a:xfrm>
            <a:off x="10247086" y="2190145"/>
            <a:ext cx="4709895" cy="4758345"/>
          </a:xfrm>
        </p:spPr>
        <p:txBody>
          <a:bodyPr numCol="1" spcCol="180000" anchor="t">
            <a:noAutofit/>
          </a:bodyPr>
          <a:lstStyle>
            <a:lvl1pPr marL="0" indent="0">
              <a:lnSpc>
                <a:spcPct val="100000"/>
              </a:lnSpc>
              <a:spcBef>
                <a:spcPts val="0"/>
              </a:spcBef>
              <a:buClr>
                <a:schemeClr val="accent1"/>
              </a:buClr>
              <a:buNone/>
              <a:defRPr sz="2000" b="0">
                <a:solidFill>
                  <a:schemeClr val="accent6"/>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Sitat</a:t>
            </a:r>
          </a:p>
        </p:txBody>
      </p:sp>
      <p:sp>
        <p:nvSpPr>
          <p:cNvPr id="13" name="TekstSylinder 11">
            <a:extLst>
              <a:ext uri="{FF2B5EF4-FFF2-40B4-BE49-F238E27FC236}">
                <a16:creationId xmlns:a16="http://schemas.microsoft.com/office/drawing/2014/main" id="{30C5DE8C-0BA9-BE4D-8816-9B5CF21623A3}"/>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t>Erfaringsrapport 2020 | Handlingsplanen for regjeringens digitaliseringsstrategi | </a:t>
            </a:r>
          </a:p>
        </p:txBody>
      </p:sp>
    </p:spTree>
    <p:extLst>
      <p:ext uri="{BB962C8B-B14F-4D97-AF65-F5344CB8AC3E}">
        <p14:creationId xmlns:p14="http://schemas.microsoft.com/office/powerpoint/2010/main" val="31303514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Rapportering">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1295553B-1108-4EA1-B440-718A360DE85B}"/>
              </a:ext>
            </a:extLst>
          </p:cNvPr>
          <p:cNvSpPr/>
          <p:nvPr userDrawn="1"/>
        </p:nvSpPr>
        <p:spPr>
          <a:xfrm>
            <a:off x="0" y="0"/>
            <a:ext cx="16254413" cy="9144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nb-NO" sz="1800">
              <a:solidFill>
                <a:schemeClr val="accent1"/>
              </a:solidFill>
            </a:endParaRPr>
          </a:p>
        </p:txBody>
      </p:sp>
      <p:sp>
        <p:nvSpPr>
          <p:cNvPr id="8" name="Plassholder for tekst 7">
            <a:extLst>
              <a:ext uri="{FF2B5EF4-FFF2-40B4-BE49-F238E27FC236}">
                <a16:creationId xmlns:a16="http://schemas.microsoft.com/office/drawing/2014/main" id="{F0532AB3-5F00-41B2-A50F-33DED0B55F0B}"/>
              </a:ext>
            </a:extLst>
          </p:cNvPr>
          <p:cNvSpPr>
            <a:spLocks noGrp="1"/>
          </p:cNvSpPr>
          <p:nvPr>
            <p:ph type="body" sz="quarter" idx="10" hasCustomPrompt="1"/>
          </p:nvPr>
        </p:nvSpPr>
        <p:spPr>
          <a:xfrm>
            <a:off x="1296979" y="2419923"/>
            <a:ext cx="3379797" cy="169879"/>
          </a:xfrm>
        </p:spPr>
        <p:txBody>
          <a:bodyPr/>
          <a:lstStyle>
            <a:lvl1pPr>
              <a:spcBef>
                <a:spcPts val="0"/>
              </a:spcBef>
              <a:buClr>
                <a:schemeClr val="accent1"/>
              </a:buClr>
              <a:buNone/>
              <a:defRPr sz="12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4" name="Plassholder for tekst 3">
            <a:extLst>
              <a:ext uri="{FF2B5EF4-FFF2-40B4-BE49-F238E27FC236}">
                <a16:creationId xmlns:a16="http://schemas.microsoft.com/office/drawing/2014/main" id="{982D64E3-CA29-4B6D-98FC-FE53B89A493D}"/>
              </a:ext>
            </a:extLst>
          </p:cNvPr>
          <p:cNvSpPr>
            <a:spLocks noGrp="1"/>
          </p:cNvSpPr>
          <p:nvPr>
            <p:ph type="body" sz="quarter" idx="12" hasCustomPrompt="1"/>
          </p:nvPr>
        </p:nvSpPr>
        <p:spPr>
          <a:xfrm>
            <a:off x="5449245" y="2233588"/>
            <a:ext cx="9129677" cy="5101880"/>
          </a:xfrm>
        </p:spPr>
        <p:txBody>
          <a:bodyPr numCol="3" spcCol="180000"/>
          <a:lstStyle>
            <a:lvl1pPr marL="0">
              <a:spcBef>
                <a:spcPts val="0"/>
              </a:spcBef>
              <a:buFont typeface="Arial" panose="020B0604020202020204" pitchFamily="34" charset="0"/>
              <a:buNone/>
              <a:defRPr sz="1400"/>
            </a:lvl1pPr>
            <a:lvl2pPr>
              <a:buNone/>
              <a:defRPr/>
            </a:lvl2pPr>
            <a:lvl3pPr>
              <a:buNone/>
              <a:defRPr/>
            </a:lvl3pPr>
            <a:lvl4pPr>
              <a:buNone/>
              <a:defRPr/>
            </a:lvl4pPr>
            <a:lvl5pPr>
              <a:buNone/>
              <a:defRPr/>
            </a:lvl5pPr>
          </a:lstStyle>
          <a:p>
            <a:pPr lvl="0"/>
            <a:r>
              <a:rPr lang="nb-NO"/>
              <a:t>Klikk her for å legge til tekst</a:t>
            </a:r>
          </a:p>
        </p:txBody>
      </p:sp>
      <p:sp>
        <p:nvSpPr>
          <p:cNvPr id="7" name="TekstSylinder 6">
            <a:extLst>
              <a:ext uri="{FF2B5EF4-FFF2-40B4-BE49-F238E27FC236}">
                <a16:creationId xmlns:a16="http://schemas.microsoft.com/office/drawing/2014/main" id="{CC449DFE-4F7B-4D32-8A79-BFBA30AD01FA}"/>
              </a:ext>
            </a:extLst>
          </p:cNvPr>
          <p:cNvSpPr txBox="1"/>
          <p:nvPr userDrawn="1"/>
        </p:nvSpPr>
        <p:spPr>
          <a:xfrm>
            <a:off x="1204915" y="2193491"/>
            <a:ext cx="2562225" cy="276999"/>
          </a:xfrm>
          <a:prstGeom prst="rect">
            <a:avLst/>
          </a:prstGeom>
          <a:noFill/>
        </p:spPr>
        <p:txBody>
          <a:bodyPr wrap="square" rtlCol="0">
            <a:spAutoFit/>
          </a:bodyPr>
          <a:lstStyle/>
          <a:p>
            <a:r>
              <a:rPr lang="nb-NO" sz="1200" b="1"/>
              <a:t>Ansvarlig departement</a:t>
            </a:r>
          </a:p>
        </p:txBody>
      </p:sp>
      <p:sp>
        <p:nvSpPr>
          <p:cNvPr id="18" name="Plassholder for tekst 7">
            <a:extLst>
              <a:ext uri="{FF2B5EF4-FFF2-40B4-BE49-F238E27FC236}">
                <a16:creationId xmlns:a16="http://schemas.microsoft.com/office/drawing/2014/main" id="{D07A46D1-8A26-43D8-B5DC-B3BF68A12AEA}"/>
              </a:ext>
            </a:extLst>
          </p:cNvPr>
          <p:cNvSpPr>
            <a:spLocks noGrp="1"/>
          </p:cNvSpPr>
          <p:nvPr>
            <p:ph type="body" sz="quarter" idx="14" hasCustomPrompt="1"/>
          </p:nvPr>
        </p:nvSpPr>
        <p:spPr>
          <a:xfrm>
            <a:off x="1296979" y="2964435"/>
            <a:ext cx="3379797" cy="169879"/>
          </a:xfrm>
        </p:spPr>
        <p:txBody>
          <a:bodyPr/>
          <a:lstStyle>
            <a:lvl1pPr>
              <a:spcBef>
                <a:spcPts val="0"/>
              </a:spcBef>
              <a:buClr>
                <a:schemeClr val="accent1"/>
              </a:buClr>
              <a:buNone/>
              <a:defRPr sz="12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19" name="TekstSylinder 18">
            <a:extLst>
              <a:ext uri="{FF2B5EF4-FFF2-40B4-BE49-F238E27FC236}">
                <a16:creationId xmlns:a16="http://schemas.microsoft.com/office/drawing/2014/main" id="{432AED15-3662-4517-982C-35D5C7B623FA}"/>
              </a:ext>
            </a:extLst>
          </p:cNvPr>
          <p:cNvSpPr txBox="1"/>
          <p:nvPr userDrawn="1"/>
        </p:nvSpPr>
        <p:spPr>
          <a:xfrm>
            <a:off x="1204915" y="2738003"/>
            <a:ext cx="2562225" cy="276999"/>
          </a:xfrm>
          <a:prstGeom prst="rect">
            <a:avLst/>
          </a:prstGeom>
          <a:noFill/>
        </p:spPr>
        <p:txBody>
          <a:bodyPr wrap="square" rtlCol="0">
            <a:spAutoFit/>
          </a:bodyPr>
          <a:lstStyle/>
          <a:p>
            <a:r>
              <a:rPr lang="nb-NO" sz="1200" b="1"/>
              <a:t>Utførende direktorat</a:t>
            </a:r>
          </a:p>
        </p:txBody>
      </p:sp>
      <p:sp>
        <p:nvSpPr>
          <p:cNvPr id="30" name="Plassholder for tekst 7">
            <a:extLst>
              <a:ext uri="{FF2B5EF4-FFF2-40B4-BE49-F238E27FC236}">
                <a16:creationId xmlns:a16="http://schemas.microsoft.com/office/drawing/2014/main" id="{3D9410EB-5BA5-4B69-95AC-339927D79FD5}"/>
              </a:ext>
            </a:extLst>
          </p:cNvPr>
          <p:cNvSpPr>
            <a:spLocks noGrp="1"/>
          </p:cNvSpPr>
          <p:nvPr>
            <p:ph type="body" sz="quarter" idx="15" hasCustomPrompt="1"/>
          </p:nvPr>
        </p:nvSpPr>
        <p:spPr>
          <a:xfrm>
            <a:off x="1296979" y="3510010"/>
            <a:ext cx="3379797" cy="169879"/>
          </a:xfrm>
        </p:spPr>
        <p:txBody>
          <a:bodyPr/>
          <a:lstStyle>
            <a:lvl1pPr>
              <a:spcBef>
                <a:spcPts val="0"/>
              </a:spcBef>
              <a:buClr>
                <a:schemeClr val="accent1"/>
              </a:buClr>
              <a:buNone/>
              <a:defRPr sz="12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31" name="TekstSylinder 30">
            <a:extLst>
              <a:ext uri="{FF2B5EF4-FFF2-40B4-BE49-F238E27FC236}">
                <a16:creationId xmlns:a16="http://schemas.microsoft.com/office/drawing/2014/main" id="{818B05D7-4CDF-4DB3-9386-4BF10F812105}"/>
              </a:ext>
            </a:extLst>
          </p:cNvPr>
          <p:cNvSpPr txBox="1"/>
          <p:nvPr userDrawn="1"/>
        </p:nvSpPr>
        <p:spPr>
          <a:xfrm>
            <a:off x="1204915" y="3283579"/>
            <a:ext cx="2562225" cy="276999"/>
          </a:xfrm>
          <a:prstGeom prst="rect">
            <a:avLst/>
          </a:prstGeom>
          <a:noFill/>
        </p:spPr>
        <p:txBody>
          <a:bodyPr wrap="square" rtlCol="0">
            <a:spAutoFit/>
          </a:bodyPr>
          <a:lstStyle/>
          <a:p>
            <a:r>
              <a:rPr lang="nb-NO" sz="1200" b="1"/>
              <a:t>Utførende direktorat</a:t>
            </a:r>
          </a:p>
        </p:txBody>
      </p:sp>
      <p:sp>
        <p:nvSpPr>
          <p:cNvPr id="46" name="Plassholder for tittel 1">
            <a:extLst>
              <a:ext uri="{FF2B5EF4-FFF2-40B4-BE49-F238E27FC236}">
                <a16:creationId xmlns:a16="http://schemas.microsoft.com/office/drawing/2014/main" id="{50837E34-F4CD-44FE-BBF5-D445DC3F2D18}"/>
              </a:ext>
            </a:extLst>
          </p:cNvPr>
          <p:cNvSpPr>
            <a:spLocks noGrp="1"/>
          </p:cNvSpPr>
          <p:nvPr>
            <p:ph type="title" hasCustomPrompt="1"/>
          </p:nvPr>
        </p:nvSpPr>
        <p:spPr>
          <a:xfrm>
            <a:off x="1297434" y="642757"/>
            <a:ext cx="11955859" cy="692497"/>
          </a:xfrm>
          <a:prstGeom prst="rect">
            <a:avLst/>
          </a:prstGeom>
        </p:spPr>
        <p:txBody>
          <a:bodyPr vert="horz" lIns="0" tIns="0" rIns="0" bIns="0" rtlCol="0" anchor="b" anchorCtr="0">
            <a:noAutofit/>
          </a:bodyPr>
          <a:lstStyle>
            <a:lvl1pPr>
              <a:defRPr sz="4500">
                <a:solidFill>
                  <a:schemeClr val="accent6"/>
                </a:solidFill>
              </a:defRPr>
            </a:lvl1pPr>
          </a:lstStyle>
          <a:p>
            <a:r>
              <a:rPr lang="nb-NO"/>
              <a:t>Overskrift</a:t>
            </a:r>
          </a:p>
        </p:txBody>
      </p:sp>
      <p:sp>
        <p:nvSpPr>
          <p:cNvPr id="47" name="Plassholder for bilde 4">
            <a:extLst>
              <a:ext uri="{FF2B5EF4-FFF2-40B4-BE49-F238E27FC236}">
                <a16:creationId xmlns:a16="http://schemas.microsoft.com/office/drawing/2014/main" id="{863A26C7-C603-4A02-A945-4858DA847A87}"/>
              </a:ext>
            </a:extLst>
          </p:cNvPr>
          <p:cNvSpPr>
            <a:spLocks noGrp="1"/>
          </p:cNvSpPr>
          <p:nvPr>
            <p:ph type="pic" sz="quarter" idx="13" hasCustomPrompt="1"/>
          </p:nvPr>
        </p:nvSpPr>
        <p:spPr>
          <a:xfrm>
            <a:off x="13480865" y="642755"/>
            <a:ext cx="1098059" cy="1098059"/>
          </a:xfrm>
        </p:spPr>
        <p:txBody>
          <a:bodyPr anchor="ctr">
            <a:normAutofit/>
          </a:bodyPr>
          <a:lstStyle>
            <a:lvl1pPr algn="ctr">
              <a:buNone/>
              <a:defRPr sz="1800"/>
            </a:lvl1pPr>
          </a:lstStyle>
          <a:p>
            <a:r>
              <a:rPr lang="nb-NO"/>
              <a:t>Ikon</a:t>
            </a:r>
          </a:p>
        </p:txBody>
      </p:sp>
      <p:sp>
        <p:nvSpPr>
          <p:cNvPr id="15" name="TekstSylinder 11">
            <a:extLst>
              <a:ext uri="{FF2B5EF4-FFF2-40B4-BE49-F238E27FC236}">
                <a16:creationId xmlns:a16="http://schemas.microsoft.com/office/drawing/2014/main" id="{A31EBF86-F54B-3248-A4F1-B9DE66434CDB}"/>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t>Erfaringsrapport 2020 | Handlingsplanen for regjeringens digitaliseringsstrategi | </a:t>
            </a:r>
          </a:p>
        </p:txBody>
      </p:sp>
    </p:spTree>
    <p:extLst>
      <p:ext uri="{BB962C8B-B14F-4D97-AF65-F5344CB8AC3E}">
        <p14:creationId xmlns:p14="http://schemas.microsoft.com/office/powerpoint/2010/main" val="37673388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Informasjonsbokser">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1295553B-1108-4EA1-B440-718A360DE85B}"/>
              </a:ext>
            </a:extLst>
          </p:cNvPr>
          <p:cNvSpPr/>
          <p:nvPr userDrawn="1"/>
        </p:nvSpPr>
        <p:spPr>
          <a:xfrm>
            <a:off x="0" y="0"/>
            <a:ext cx="16254413" cy="9144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nb-NO" sz="1800">
              <a:solidFill>
                <a:schemeClr val="accent1"/>
              </a:solidFill>
            </a:endParaRPr>
          </a:p>
        </p:txBody>
      </p:sp>
      <p:sp>
        <p:nvSpPr>
          <p:cNvPr id="6" name="Plassholder for tittel 1">
            <a:extLst>
              <a:ext uri="{FF2B5EF4-FFF2-40B4-BE49-F238E27FC236}">
                <a16:creationId xmlns:a16="http://schemas.microsoft.com/office/drawing/2014/main" id="{24B3FFCC-1272-4313-8652-A0EECFE84E23}"/>
              </a:ext>
            </a:extLst>
          </p:cNvPr>
          <p:cNvSpPr>
            <a:spLocks noGrp="1"/>
          </p:cNvSpPr>
          <p:nvPr>
            <p:ph type="title" hasCustomPrompt="1"/>
          </p:nvPr>
        </p:nvSpPr>
        <p:spPr>
          <a:xfrm>
            <a:off x="1297434" y="642757"/>
            <a:ext cx="11955859" cy="692497"/>
          </a:xfrm>
          <a:prstGeom prst="rect">
            <a:avLst/>
          </a:prstGeom>
        </p:spPr>
        <p:txBody>
          <a:bodyPr vert="horz" lIns="0" tIns="0" rIns="0" bIns="0" rtlCol="0" anchor="b" anchorCtr="0">
            <a:noAutofit/>
          </a:bodyPr>
          <a:lstStyle>
            <a:lvl1pPr>
              <a:defRPr sz="4500">
                <a:solidFill>
                  <a:schemeClr val="accent6"/>
                </a:solidFill>
              </a:defRPr>
            </a:lvl1pPr>
          </a:lstStyle>
          <a:p>
            <a:r>
              <a:rPr lang="nb-NO"/>
              <a:t>Overskrift</a:t>
            </a:r>
          </a:p>
        </p:txBody>
      </p:sp>
      <p:sp>
        <p:nvSpPr>
          <p:cNvPr id="8" name="Plassholder for tekst 7">
            <a:extLst>
              <a:ext uri="{FF2B5EF4-FFF2-40B4-BE49-F238E27FC236}">
                <a16:creationId xmlns:a16="http://schemas.microsoft.com/office/drawing/2014/main" id="{F0532AB3-5F00-41B2-A50F-33DED0B55F0B}"/>
              </a:ext>
            </a:extLst>
          </p:cNvPr>
          <p:cNvSpPr>
            <a:spLocks noGrp="1"/>
          </p:cNvSpPr>
          <p:nvPr>
            <p:ph type="body" sz="quarter" idx="10" hasCustomPrompt="1"/>
          </p:nvPr>
        </p:nvSpPr>
        <p:spPr>
          <a:xfrm>
            <a:off x="1446398" y="3297072"/>
            <a:ext cx="4079254" cy="1318997"/>
          </a:xfrm>
        </p:spPr>
        <p:txBody>
          <a:bodyPr/>
          <a:lstStyle>
            <a:lvl1pPr marL="0">
              <a:spcBef>
                <a:spcPts val="0"/>
              </a:spcBef>
              <a:buClr>
                <a:schemeClr val="accent1"/>
              </a:buClr>
              <a:buNone/>
              <a:defRPr sz="14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16" name="Plassholder for bilde 4">
            <a:extLst>
              <a:ext uri="{FF2B5EF4-FFF2-40B4-BE49-F238E27FC236}">
                <a16:creationId xmlns:a16="http://schemas.microsoft.com/office/drawing/2014/main" id="{7BFF94D8-ED13-46EE-A799-DEB2E5F0D343}"/>
              </a:ext>
            </a:extLst>
          </p:cNvPr>
          <p:cNvSpPr>
            <a:spLocks noGrp="1"/>
          </p:cNvSpPr>
          <p:nvPr>
            <p:ph type="pic" sz="quarter" idx="18" hasCustomPrompt="1"/>
          </p:nvPr>
        </p:nvSpPr>
        <p:spPr>
          <a:xfrm>
            <a:off x="4701403" y="2334415"/>
            <a:ext cx="824248" cy="824248"/>
          </a:xfrm>
        </p:spPr>
        <p:txBody>
          <a:bodyPr anchor="ctr">
            <a:normAutofit/>
          </a:bodyPr>
          <a:lstStyle>
            <a:lvl1pPr algn="ctr">
              <a:buNone/>
              <a:defRPr sz="1800"/>
            </a:lvl1pPr>
          </a:lstStyle>
          <a:p>
            <a:r>
              <a:rPr lang="nb-NO"/>
              <a:t>Ikon</a:t>
            </a:r>
          </a:p>
        </p:txBody>
      </p:sp>
      <p:sp>
        <p:nvSpPr>
          <p:cNvPr id="34" name="Plassholder for tekst 7">
            <a:extLst>
              <a:ext uri="{FF2B5EF4-FFF2-40B4-BE49-F238E27FC236}">
                <a16:creationId xmlns:a16="http://schemas.microsoft.com/office/drawing/2014/main" id="{2A055CC0-0862-44EE-BD91-5BF86EBC0D07}"/>
              </a:ext>
            </a:extLst>
          </p:cNvPr>
          <p:cNvSpPr>
            <a:spLocks noGrp="1"/>
          </p:cNvSpPr>
          <p:nvPr>
            <p:ph type="body" sz="quarter" idx="19" hasCustomPrompt="1"/>
          </p:nvPr>
        </p:nvSpPr>
        <p:spPr>
          <a:xfrm>
            <a:off x="5898323" y="3294784"/>
            <a:ext cx="4079254" cy="1318997"/>
          </a:xfrm>
        </p:spPr>
        <p:txBody>
          <a:bodyPr/>
          <a:lstStyle>
            <a:lvl1pPr marL="0">
              <a:spcBef>
                <a:spcPts val="0"/>
              </a:spcBef>
              <a:buClr>
                <a:schemeClr val="accent1"/>
              </a:buClr>
              <a:buNone/>
              <a:defRPr sz="14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35" name="Plassholder for bilde 4">
            <a:extLst>
              <a:ext uri="{FF2B5EF4-FFF2-40B4-BE49-F238E27FC236}">
                <a16:creationId xmlns:a16="http://schemas.microsoft.com/office/drawing/2014/main" id="{56D1D40E-0156-49DA-8DAA-43CCBB8F532E}"/>
              </a:ext>
            </a:extLst>
          </p:cNvPr>
          <p:cNvSpPr>
            <a:spLocks noGrp="1"/>
          </p:cNvSpPr>
          <p:nvPr>
            <p:ph type="pic" sz="quarter" idx="20" hasCustomPrompt="1"/>
          </p:nvPr>
        </p:nvSpPr>
        <p:spPr>
          <a:xfrm>
            <a:off x="9153327" y="2332128"/>
            <a:ext cx="824248" cy="824248"/>
          </a:xfrm>
        </p:spPr>
        <p:txBody>
          <a:bodyPr anchor="ctr">
            <a:normAutofit/>
          </a:bodyPr>
          <a:lstStyle>
            <a:lvl1pPr algn="ctr">
              <a:buNone/>
              <a:defRPr sz="1800"/>
            </a:lvl1pPr>
          </a:lstStyle>
          <a:p>
            <a:r>
              <a:rPr lang="nb-NO"/>
              <a:t>Ikon</a:t>
            </a:r>
          </a:p>
        </p:txBody>
      </p:sp>
      <p:sp>
        <p:nvSpPr>
          <p:cNvPr id="38" name="Plassholder for tekst 7">
            <a:extLst>
              <a:ext uri="{FF2B5EF4-FFF2-40B4-BE49-F238E27FC236}">
                <a16:creationId xmlns:a16="http://schemas.microsoft.com/office/drawing/2014/main" id="{23F0C87F-94C8-4C76-937C-F991668C5471}"/>
              </a:ext>
            </a:extLst>
          </p:cNvPr>
          <p:cNvSpPr>
            <a:spLocks noGrp="1"/>
          </p:cNvSpPr>
          <p:nvPr>
            <p:ph type="body" sz="quarter" idx="21" hasCustomPrompt="1"/>
          </p:nvPr>
        </p:nvSpPr>
        <p:spPr>
          <a:xfrm>
            <a:off x="10350145" y="3295928"/>
            <a:ext cx="4079254" cy="1318997"/>
          </a:xfrm>
        </p:spPr>
        <p:txBody>
          <a:bodyPr/>
          <a:lstStyle>
            <a:lvl1pPr marL="0">
              <a:spcBef>
                <a:spcPts val="0"/>
              </a:spcBef>
              <a:buClr>
                <a:schemeClr val="accent1"/>
              </a:buClr>
              <a:buNone/>
              <a:defRPr sz="14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39" name="Plassholder for bilde 4">
            <a:extLst>
              <a:ext uri="{FF2B5EF4-FFF2-40B4-BE49-F238E27FC236}">
                <a16:creationId xmlns:a16="http://schemas.microsoft.com/office/drawing/2014/main" id="{AF3EB7C0-F8BA-44CA-942B-35FC2D07007C}"/>
              </a:ext>
            </a:extLst>
          </p:cNvPr>
          <p:cNvSpPr>
            <a:spLocks noGrp="1"/>
          </p:cNvSpPr>
          <p:nvPr>
            <p:ph type="pic" sz="quarter" idx="22" hasCustomPrompt="1"/>
          </p:nvPr>
        </p:nvSpPr>
        <p:spPr>
          <a:xfrm>
            <a:off x="13605150" y="2333271"/>
            <a:ext cx="824248" cy="824248"/>
          </a:xfrm>
        </p:spPr>
        <p:txBody>
          <a:bodyPr anchor="ctr">
            <a:normAutofit/>
          </a:bodyPr>
          <a:lstStyle>
            <a:lvl1pPr algn="ctr">
              <a:buNone/>
              <a:defRPr sz="1800"/>
            </a:lvl1pPr>
          </a:lstStyle>
          <a:p>
            <a:r>
              <a:rPr lang="nb-NO"/>
              <a:t>Ikon</a:t>
            </a:r>
          </a:p>
        </p:txBody>
      </p:sp>
      <p:sp>
        <p:nvSpPr>
          <p:cNvPr id="41" name="Plassholder for tekst 7">
            <a:extLst>
              <a:ext uri="{FF2B5EF4-FFF2-40B4-BE49-F238E27FC236}">
                <a16:creationId xmlns:a16="http://schemas.microsoft.com/office/drawing/2014/main" id="{DE64A72C-AE57-476F-89AE-BEE281296AE0}"/>
              </a:ext>
            </a:extLst>
          </p:cNvPr>
          <p:cNvSpPr>
            <a:spLocks noGrp="1"/>
          </p:cNvSpPr>
          <p:nvPr>
            <p:ph type="body" sz="quarter" idx="23" hasCustomPrompt="1"/>
          </p:nvPr>
        </p:nvSpPr>
        <p:spPr>
          <a:xfrm>
            <a:off x="1446398" y="5997518"/>
            <a:ext cx="4079254" cy="1318997"/>
          </a:xfrm>
        </p:spPr>
        <p:txBody>
          <a:bodyPr/>
          <a:lstStyle>
            <a:lvl1pPr marL="0">
              <a:spcBef>
                <a:spcPts val="0"/>
              </a:spcBef>
              <a:buClr>
                <a:schemeClr val="accent1"/>
              </a:buClr>
              <a:buNone/>
              <a:defRPr sz="14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45" name="Plassholder for tekst 7">
            <a:extLst>
              <a:ext uri="{FF2B5EF4-FFF2-40B4-BE49-F238E27FC236}">
                <a16:creationId xmlns:a16="http://schemas.microsoft.com/office/drawing/2014/main" id="{2F380F50-96B8-4085-A71E-CD22EA1F9995}"/>
              </a:ext>
            </a:extLst>
          </p:cNvPr>
          <p:cNvSpPr>
            <a:spLocks noGrp="1"/>
          </p:cNvSpPr>
          <p:nvPr>
            <p:ph type="body" sz="quarter" idx="25" hasCustomPrompt="1"/>
          </p:nvPr>
        </p:nvSpPr>
        <p:spPr>
          <a:xfrm>
            <a:off x="5898323" y="5995231"/>
            <a:ext cx="4079254" cy="1318997"/>
          </a:xfrm>
        </p:spPr>
        <p:txBody>
          <a:bodyPr/>
          <a:lstStyle>
            <a:lvl1pPr marL="0">
              <a:spcBef>
                <a:spcPts val="0"/>
              </a:spcBef>
              <a:buClr>
                <a:schemeClr val="accent1"/>
              </a:buClr>
              <a:buNone/>
              <a:defRPr sz="14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48" name="Plassholder for tekst 7">
            <a:extLst>
              <a:ext uri="{FF2B5EF4-FFF2-40B4-BE49-F238E27FC236}">
                <a16:creationId xmlns:a16="http://schemas.microsoft.com/office/drawing/2014/main" id="{CE3ADA12-B05B-4014-AA16-27635064FE8D}"/>
              </a:ext>
            </a:extLst>
          </p:cNvPr>
          <p:cNvSpPr>
            <a:spLocks noGrp="1"/>
          </p:cNvSpPr>
          <p:nvPr>
            <p:ph type="body" sz="quarter" idx="27" hasCustomPrompt="1"/>
          </p:nvPr>
        </p:nvSpPr>
        <p:spPr>
          <a:xfrm>
            <a:off x="10350145" y="5996374"/>
            <a:ext cx="4079254" cy="1318997"/>
          </a:xfrm>
        </p:spPr>
        <p:txBody>
          <a:bodyPr/>
          <a:lstStyle>
            <a:lvl1pPr marL="0">
              <a:spcBef>
                <a:spcPts val="0"/>
              </a:spcBef>
              <a:buClr>
                <a:schemeClr val="accent1"/>
              </a:buClr>
              <a:buNone/>
              <a:defRPr sz="14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17" name="TekstSylinder 11">
            <a:extLst>
              <a:ext uri="{FF2B5EF4-FFF2-40B4-BE49-F238E27FC236}">
                <a16:creationId xmlns:a16="http://schemas.microsoft.com/office/drawing/2014/main" id="{4991ECCB-C1B3-E849-B838-4202397A2310}"/>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t>Erfaringsrapport 2020 | Handlingsplanen for regjeringens digitaliseringsstrategi | </a:t>
            </a:r>
          </a:p>
        </p:txBody>
      </p:sp>
    </p:spTree>
    <p:extLst>
      <p:ext uri="{BB962C8B-B14F-4D97-AF65-F5344CB8AC3E}">
        <p14:creationId xmlns:p14="http://schemas.microsoft.com/office/powerpoint/2010/main" val="24631250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Informasjonsbokser">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1295553B-1108-4EA1-B440-718A360DE85B}"/>
              </a:ext>
            </a:extLst>
          </p:cNvPr>
          <p:cNvSpPr/>
          <p:nvPr userDrawn="1"/>
        </p:nvSpPr>
        <p:spPr>
          <a:xfrm>
            <a:off x="0" y="0"/>
            <a:ext cx="16254413" cy="9144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nb-NO" sz="1800">
              <a:solidFill>
                <a:schemeClr val="accent1"/>
              </a:solidFill>
            </a:endParaRPr>
          </a:p>
        </p:txBody>
      </p:sp>
      <p:sp>
        <p:nvSpPr>
          <p:cNvPr id="3" name="Rektangel 2">
            <a:extLst>
              <a:ext uri="{FF2B5EF4-FFF2-40B4-BE49-F238E27FC236}">
                <a16:creationId xmlns:a16="http://schemas.microsoft.com/office/drawing/2014/main" id="{4DFCCDA3-EA8A-4583-8226-9624EB933A9F}"/>
              </a:ext>
            </a:extLst>
          </p:cNvPr>
          <p:cNvSpPr/>
          <p:nvPr userDrawn="1"/>
        </p:nvSpPr>
        <p:spPr>
          <a:xfrm>
            <a:off x="1296976" y="2193493"/>
            <a:ext cx="4378097" cy="2609129"/>
          </a:xfrm>
          <a:prstGeom prst="rect">
            <a:avLst/>
          </a:prstGeom>
          <a:solidFill>
            <a:srgbClr val="F5DDA6"/>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nb-NO" sz="1800"/>
          </a:p>
        </p:txBody>
      </p:sp>
      <p:sp>
        <p:nvSpPr>
          <p:cNvPr id="6" name="Plassholder for tittel 1">
            <a:extLst>
              <a:ext uri="{FF2B5EF4-FFF2-40B4-BE49-F238E27FC236}">
                <a16:creationId xmlns:a16="http://schemas.microsoft.com/office/drawing/2014/main" id="{24B3FFCC-1272-4313-8652-A0EECFE84E23}"/>
              </a:ext>
            </a:extLst>
          </p:cNvPr>
          <p:cNvSpPr>
            <a:spLocks noGrp="1"/>
          </p:cNvSpPr>
          <p:nvPr>
            <p:ph type="title" hasCustomPrompt="1"/>
          </p:nvPr>
        </p:nvSpPr>
        <p:spPr>
          <a:xfrm>
            <a:off x="1297434" y="642757"/>
            <a:ext cx="11955859" cy="692497"/>
          </a:xfrm>
          <a:prstGeom prst="rect">
            <a:avLst/>
          </a:prstGeom>
        </p:spPr>
        <p:txBody>
          <a:bodyPr vert="horz" lIns="0" tIns="0" rIns="0" bIns="0" rtlCol="0" anchor="b" anchorCtr="0">
            <a:noAutofit/>
          </a:bodyPr>
          <a:lstStyle>
            <a:lvl1pPr>
              <a:defRPr sz="4500">
                <a:solidFill>
                  <a:schemeClr val="accent6"/>
                </a:solidFill>
              </a:defRPr>
            </a:lvl1pPr>
          </a:lstStyle>
          <a:p>
            <a:r>
              <a:rPr lang="nb-NO"/>
              <a:t>Overskrift</a:t>
            </a:r>
          </a:p>
        </p:txBody>
      </p:sp>
      <p:sp>
        <p:nvSpPr>
          <p:cNvPr id="8" name="Plassholder for tekst 7">
            <a:extLst>
              <a:ext uri="{FF2B5EF4-FFF2-40B4-BE49-F238E27FC236}">
                <a16:creationId xmlns:a16="http://schemas.microsoft.com/office/drawing/2014/main" id="{F0532AB3-5F00-41B2-A50F-33DED0B55F0B}"/>
              </a:ext>
            </a:extLst>
          </p:cNvPr>
          <p:cNvSpPr>
            <a:spLocks noGrp="1"/>
          </p:cNvSpPr>
          <p:nvPr>
            <p:ph type="body" sz="quarter" idx="10" hasCustomPrompt="1"/>
          </p:nvPr>
        </p:nvSpPr>
        <p:spPr>
          <a:xfrm>
            <a:off x="1446398" y="3297072"/>
            <a:ext cx="4079254" cy="1318997"/>
          </a:xfrm>
        </p:spPr>
        <p:txBody>
          <a:bodyPr/>
          <a:lstStyle>
            <a:lvl1pPr marL="0">
              <a:spcBef>
                <a:spcPts val="0"/>
              </a:spcBef>
              <a:buClr>
                <a:schemeClr val="accent1"/>
              </a:buClr>
              <a:buNone/>
              <a:defRPr sz="14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16" name="Plassholder for bilde 4">
            <a:extLst>
              <a:ext uri="{FF2B5EF4-FFF2-40B4-BE49-F238E27FC236}">
                <a16:creationId xmlns:a16="http://schemas.microsoft.com/office/drawing/2014/main" id="{7BFF94D8-ED13-46EE-A799-DEB2E5F0D343}"/>
              </a:ext>
            </a:extLst>
          </p:cNvPr>
          <p:cNvSpPr>
            <a:spLocks noGrp="1"/>
          </p:cNvSpPr>
          <p:nvPr>
            <p:ph type="pic" sz="quarter" idx="18" hasCustomPrompt="1"/>
          </p:nvPr>
        </p:nvSpPr>
        <p:spPr>
          <a:xfrm>
            <a:off x="4701403" y="2334415"/>
            <a:ext cx="824248" cy="824248"/>
          </a:xfrm>
        </p:spPr>
        <p:txBody>
          <a:bodyPr anchor="ctr">
            <a:normAutofit/>
          </a:bodyPr>
          <a:lstStyle>
            <a:lvl1pPr algn="ctr">
              <a:buNone/>
              <a:defRPr sz="1800"/>
            </a:lvl1pPr>
          </a:lstStyle>
          <a:p>
            <a:r>
              <a:rPr lang="nb-NO"/>
              <a:t>Ikon</a:t>
            </a:r>
          </a:p>
        </p:txBody>
      </p:sp>
      <p:sp>
        <p:nvSpPr>
          <p:cNvPr id="5" name="Rektangel 4">
            <a:extLst>
              <a:ext uri="{FF2B5EF4-FFF2-40B4-BE49-F238E27FC236}">
                <a16:creationId xmlns:a16="http://schemas.microsoft.com/office/drawing/2014/main" id="{BE105A8C-39FC-4982-9EEE-74DD5C2945E6}"/>
              </a:ext>
            </a:extLst>
          </p:cNvPr>
          <p:cNvSpPr/>
          <p:nvPr userDrawn="1"/>
        </p:nvSpPr>
        <p:spPr>
          <a:xfrm>
            <a:off x="1296976" y="4893938"/>
            <a:ext cx="4378097" cy="2609129"/>
          </a:xfrm>
          <a:prstGeom prst="rect">
            <a:avLst/>
          </a:prstGeom>
          <a:solidFill>
            <a:srgbClr val="F5DDA6"/>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nb-NO" sz="1800"/>
          </a:p>
        </p:txBody>
      </p:sp>
      <p:sp>
        <p:nvSpPr>
          <p:cNvPr id="11" name="Rektangel 10">
            <a:extLst>
              <a:ext uri="{FF2B5EF4-FFF2-40B4-BE49-F238E27FC236}">
                <a16:creationId xmlns:a16="http://schemas.microsoft.com/office/drawing/2014/main" id="{1526E4E1-BF08-44EB-ADE1-6230D1BAF1DC}"/>
              </a:ext>
            </a:extLst>
          </p:cNvPr>
          <p:cNvSpPr/>
          <p:nvPr userDrawn="1"/>
        </p:nvSpPr>
        <p:spPr>
          <a:xfrm>
            <a:off x="5748902" y="2193493"/>
            <a:ext cx="4378097" cy="2609129"/>
          </a:xfrm>
          <a:prstGeom prst="rect">
            <a:avLst/>
          </a:prstGeom>
          <a:solidFill>
            <a:srgbClr val="F5DDA6"/>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nb-NO" sz="1800"/>
          </a:p>
        </p:txBody>
      </p:sp>
      <p:sp>
        <p:nvSpPr>
          <p:cNvPr id="12" name="Rektangel 11">
            <a:extLst>
              <a:ext uri="{FF2B5EF4-FFF2-40B4-BE49-F238E27FC236}">
                <a16:creationId xmlns:a16="http://schemas.microsoft.com/office/drawing/2014/main" id="{126E9F46-3721-4911-81EF-9F35432AF986}"/>
              </a:ext>
            </a:extLst>
          </p:cNvPr>
          <p:cNvSpPr/>
          <p:nvPr userDrawn="1"/>
        </p:nvSpPr>
        <p:spPr>
          <a:xfrm>
            <a:off x="5748902" y="4893938"/>
            <a:ext cx="4378097" cy="2609129"/>
          </a:xfrm>
          <a:prstGeom prst="rect">
            <a:avLst/>
          </a:prstGeom>
          <a:solidFill>
            <a:srgbClr val="F5DDA6"/>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nb-NO" sz="1800"/>
          </a:p>
        </p:txBody>
      </p:sp>
      <p:sp>
        <p:nvSpPr>
          <p:cNvPr id="13" name="Rektangel 12">
            <a:extLst>
              <a:ext uri="{FF2B5EF4-FFF2-40B4-BE49-F238E27FC236}">
                <a16:creationId xmlns:a16="http://schemas.microsoft.com/office/drawing/2014/main" id="{92DAAE2C-AB2F-45C0-BE40-9FFABBACC4B4}"/>
              </a:ext>
            </a:extLst>
          </p:cNvPr>
          <p:cNvSpPr/>
          <p:nvPr userDrawn="1"/>
        </p:nvSpPr>
        <p:spPr>
          <a:xfrm>
            <a:off x="10200826" y="2194177"/>
            <a:ext cx="4378097" cy="2609129"/>
          </a:xfrm>
          <a:prstGeom prst="rect">
            <a:avLst/>
          </a:prstGeom>
          <a:solidFill>
            <a:srgbClr val="F5DDA6"/>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nb-NO" sz="1800"/>
          </a:p>
        </p:txBody>
      </p:sp>
      <p:sp>
        <p:nvSpPr>
          <p:cNvPr id="14" name="Rektangel 13">
            <a:extLst>
              <a:ext uri="{FF2B5EF4-FFF2-40B4-BE49-F238E27FC236}">
                <a16:creationId xmlns:a16="http://schemas.microsoft.com/office/drawing/2014/main" id="{FC933420-EBD5-4474-8D11-683739499828}"/>
              </a:ext>
            </a:extLst>
          </p:cNvPr>
          <p:cNvSpPr/>
          <p:nvPr userDrawn="1"/>
        </p:nvSpPr>
        <p:spPr>
          <a:xfrm>
            <a:off x="10200826" y="4894622"/>
            <a:ext cx="4378097" cy="2609129"/>
          </a:xfrm>
          <a:prstGeom prst="rect">
            <a:avLst/>
          </a:prstGeom>
          <a:solidFill>
            <a:srgbClr val="F5DDA6"/>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nb-NO" sz="1800"/>
          </a:p>
        </p:txBody>
      </p:sp>
      <p:sp>
        <p:nvSpPr>
          <p:cNvPr id="34" name="Plassholder for tekst 7">
            <a:extLst>
              <a:ext uri="{FF2B5EF4-FFF2-40B4-BE49-F238E27FC236}">
                <a16:creationId xmlns:a16="http://schemas.microsoft.com/office/drawing/2014/main" id="{2A055CC0-0862-44EE-BD91-5BF86EBC0D07}"/>
              </a:ext>
            </a:extLst>
          </p:cNvPr>
          <p:cNvSpPr>
            <a:spLocks noGrp="1"/>
          </p:cNvSpPr>
          <p:nvPr>
            <p:ph type="body" sz="quarter" idx="19" hasCustomPrompt="1"/>
          </p:nvPr>
        </p:nvSpPr>
        <p:spPr>
          <a:xfrm>
            <a:off x="5898323" y="3294784"/>
            <a:ext cx="4079254" cy="1318997"/>
          </a:xfrm>
        </p:spPr>
        <p:txBody>
          <a:bodyPr/>
          <a:lstStyle>
            <a:lvl1pPr marL="0">
              <a:spcBef>
                <a:spcPts val="0"/>
              </a:spcBef>
              <a:buClr>
                <a:schemeClr val="accent1"/>
              </a:buClr>
              <a:buNone/>
              <a:defRPr sz="14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35" name="Plassholder for bilde 4">
            <a:extLst>
              <a:ext uri="{FF2B5EF4-FFF2-40B4-BE49-F238E27FC236}">
                <a16:creationId xmlns:a16="http://schemas.microsoft.com/office/drawing/2014/main" id="{56D1D40E-0156-49DA-8DAA-43CCBB8F532E}"/>
              </a:ext>
            </a:extLst>
          </p:cNvPr>
          <p:cNvSpPr>
            <a:spLocks noGrp="1"/>
          </p:cNvSpPr>
          <p:nvPr>
            <p:ph type="pic" sz="quarter" idx="20" hasCustomPrompt="1"/>
          </p:nvPr>
        </p:nvSpPr>
        <p:spPr>
          <a:xfrm>
            <a:off x="9153327" y="2332128"/>
            <a:ext cx="824248" cy="824248"/>
          </a:xfrm>
        </p:spPr>
        <p:txBody>
          <a:bodyPr anchor="ctr">
            <a:normAutofit/>
          </a:bodyPr>
          <a:lstStyle>
            <a:lvl1pPr algn="ctr">
              <a:buNone/>
              <a:defRPr sz="1800"/>
            </a:lvl1pPr>
          </a:lstStyle>
          <a:p>
            <a:r>
              <a:rPr lang="nb-NO"/>
              <a:t>Ikon</a:t>
            </a:r>
          </a:p>
        </p:txBody>
      </p:sp>
      <p:sp>
        <p:nvSpPr>
          <p:cNvPr id="38" name="Plassholder for tekst 7">
            <a:extLst>
              <a:ext uri="{FF2B5EF4-FFF2-40B4-BE49-F238E27FC236}">
                <a16:creationId xmlns:a16="http://schemas.microsoft.com/office/drawing/2014/main" id="{23F0C87F-94C8-4C76-937C-F991668C5471}"/>
              </a:ext>
            </a:extLst>
          </p:cNvPr>
          <p:cNvSpPr>
            <a:spLocks noGrp="1"/>
          </p:cNvSpPr>
          <p:nvPr>
            <p:ph type="body" sz="quarter" idx="21" hasCustomPrompt="1"/>
          </p:nvPr>
        </p:nvSpPr>
        <p:spPr>
          <a:xfrm>
            <a:off x="10350145" y="3295928"/>
            <a:ext cx="4079254" cy="1318997"/>
          </a:xfrm>
        </p:spPr>
        <p:txBody>
          <a:bodyPr/>
          <a:lstStyle>
            <a:lvl1pPr marL="0">
              <a:spcBef>
                <a:spcPts val="0"/>
              </a:spcBef>
              <a:buClr>
                <a:schemeClr val="accent1"/>
              </a:buClr>
              <a:buNone/>
              <a:defRPr sz="14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39" name="Plassholder for bilde 4">
            <a:extLst>
              <a:ext uri="{FF2B5EF4-FFF2-40B4-BE49-F238E27FC236}">
                <a16:creationId xmlns:a16="http://schemas.microsoft.com/office/drawing/2014/main" id="{AF3EB7C0-F8BA-44CA-942B-35FC2D07007C}"/>
              </a:ext>
            </a:extLst>
          </p:cNvPr>
          <p:cNvSpPr>
            <a:spLocks noGrp="1"/>
          </p:cNvSpPr>
          <p:nvPr>
            <p:ph type="pic" sz="quarter" idx="22" hasCustomPrompt="1"/>
          </p:nvPr>
        </p:nvSpPr>
        <p:spPr>
          <a:xfrm>
            <a:off x="13605150" y="2333271"/>
            <a:ext cx="824248" cy="824248"/>
          </a:xfrm>
        </p:spPr>
        <p:txBody>
          <a:bodyPr anchor="ctr">
            <a:normAutofit/>
          </a:bodyPr>
          <a:lstStyle>
            <a:lvl1pPr algn="ctr">
              <a:buNone/>
              <a:defRPr sz="1800"/>
            </a:lvl1pPr>
          </a:lstStyle>
          <a:p>
            <a:r>
              <a:rPr lang="nb-NO"/>
              <a:t>Ikon</a:t>
            </a:r>
          </a:p>
        </p:txBody>
      </p:sp>
      <p:sp>
        <p:nvSpPr>
          <p:cNvPr id="41" name="Plassholder for tekst 7">
            <a:extLst>
              <a:ext uri="{FF2B5EF4-FFF2-40B4-BE49-F238E27FC236}">
                <a16:creationId xmlns:a16="http://schemas.microsoft.com/office/drawing/2014/main" id="{DE64A72C-AE57-476F-89AE-BEE281296AE0}"/>
              </a:ext>
            </a:extLst>
          </p:cNvPr>
          <p:cNvSpPr>
            <a:spLocks noGrp="1"/>
          </p:cNvSpPr>
          <p:nvPr>
            <p:ph type="body" sz="quarter" idx="23" hasCustomPrompt="1"/>
          </p:nvPr>
        </p:nvSpPr>
        <p:spPr>
          <a:xfrm>
            <a:off x="1446398" y="5997518"/>
            <a:ext cx="4079254" cy="1318997"/>
          </a:xfrm>
        </p:spPr>
        <p:txBody>
          <a:bodyPr/>
          <a:lstStyle>
            <a:lvl1pPr marL="0">
              <a:spcBef>
                <a:spcPts val="0"/>
              </a:spcBef>
              <a:buClr>
                <a:schemeClr val="accent1"/>
              </a:buClr>
              <a:buNone/>
              <a:defRPr sz="14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42" name="Plassholder for bilde 4">
            <a:extLst>
              <a:ext uri="{FF2B5EF4-FFF2-40B4-BE49-F238E27FC236}">
                <a16:creationId xmlns:a16="http://schemas.microsoft.com/office/drawing/2014/main" id="{DDE8B955-46CB-4704-8844-CAE8217D6C23}"/>
              </a:ext>
            </a:extLst>
          </p:cNvPr>
          <p:cNvSpPr>
            <a:spLocks noGrp="1"/>
          </p:cNvSpPr>
          <p:nvPr>
            <p:ph type="pic" sz="quarter" idx="24" hasCustomPrompt="1"/>
          </p:nvPr>
        </p:nvSpPr>
        <p:spPr>
          <a:xfrm>
            <a:off x="4701403" y="5034861"/>
            <a:ext cx="824248" cy="824248"/>
          </a:xfrm>
        </p:spPr>
        <p:txBody>
          <a:bodyPr anchor="ctr">
            <a:normAutofit/>
          </a:bodyPr>
          <a:lstStyle>
            <a:lvl1pPr algn="ctr">
              <a:buNone/>
              <a:defRPr sz="1800"/>
            </a:lvl1pPr>
          </a:lstStyle>
          <a:p>
            <a:r>
              <a:rPr lang="nb-NO"/>
              <a:t>Ikon</a:t>
            </a:r>
          </a:p>
        </p:txBody>
      </p:sp>
      <p:sp>
        <p:nvSpPr>
          <p:cNvPr id="45" name="Plassholder for tekst 7">
            <a:extLst>
              <a:ext uri="{FF2B5EF4-FFF2-40B4-BE49-F238E27FC236}">
                <a16:creationId xmlns:a16="http://schemas.microsoft.com/office/drawing/2014/main" id="{2F380F50-96B8-4085-A71E-CD22EA1F9995}"/>
              </a:ext>
            </a:extLst>
          </p:cNvPr>
          <p:cNvSpPr>
            <a:spLocks noGrp="1"/>
          </p:cNvSpPr>
          <p:nvPr>
            <p:ph type="body" sz="quarter" idx="25" hasCustomPrompt="1"/>
          </p:nvPr>
        </p:nvSpPr>
        <p:spPr>
          <a:xfrm>
            <a:off x="5898323" y="5995231"/>
            <a:ext cx="4079254" cy="1318997"/>
          </a:xfrm>
        </p:spPr>
        <p:txBody>
          <a:bodyPr/>
          <a:lstStyle>
            <a:lvl1pPr marL="0">
              <a:spcBef>
                <a:spcPts val="0"/>
              </a:spcBef>
              <a:buClr>
                <a:schemeClr val="accent1"/>
              </a:buClr>
              <a:buNone/>
              <a:defRPr sz="14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46" name="Plassholder for bilde 4">
            <a:extLst>
              <a:ext uri="{FF2B5EF4-FFF2-40B4-BE49-F238E27FC236}">
                <a16:creationId xmlns:a16="http://schemas.microsoft.com/office/drawing/2014/main" id="{82923A2E-D872-4C98-90DD-74B079516B33}"/>
              </a:ext>
            </a:extLst>
          </p:cNvPr>
          <p:cNvSpPr>
            <a:spLocks noGrp="1"/>
          </p:cNvSpPr>
          <p:nvPr>
            <p:ph type="pic" sz="quarter" idx="26" hasCustomPrompt="1"/>
          </p:nvPr>
        </p:nvSpPr>
        <p:spPr>
          <a:xfrm>
            <a:off x="9153327" y="5032575"/>
            <a:ext cx="824248" cy="824248"/>
          </a:xfrm>
        </p:spPr>
        <p:txBody>
          <a:bodyPr anchor="ctr">
            <a:normAutofit/>
          </a:bodyPr>
          <a:lstStyle>
            <a:lvl1pPr algn="ctr">
              <a:buNone/>
              <a:defRPr sz="1800"/>
            </a:lvl1pPr>
          </a:lstStyle>
          <a:p>
            <a:r>
              <a:rPr lang="nb-NO"/>
              <a:t>Ikon</a:t>
            </a:r>
          </a:p>
        </p:txBody>
      </p:sp>
      <p:sp>
        <p:nvSpPr>
          <p:cNvPr id="48" name="Plassholder for tekst 7">
            <a:extLst>
              <a:ext uri="{FF2B5EF4-FFF2-40B4-BE49-F238E27FC236}">
                <a16:creationId xmlns:a16="http://schemas.microsoft.com/office/drawing/2014/main" id="{CE3ADA12-B05B-4014-AA16-27635064FE8D}"/>
              </a:ext>
            </a:extLst>
          </p:cNvPr>
          <p:cNvSpPr>
            <a:spLocks noGrp="1"/>
          </p:cNvSpPr>
          <p:nvPr>
            <p:ph type="body" sz="quarter" idx="27" hasCustomPrompt="1"/>
          </p:nvPr>
        </p:nvSpPr>
        <p:spPr>
          <a:xfrm>
            <a:off x="10350145" y="5996374"/>
            <a:ext cx="4079254" cy="1318997"/>
          </a:xfrm>
        </p:spPr>
        <p:txBody>
          <a:bodyPr/>
          <a:lstStyle>
            <a:lvl1pPr marL="0">
              <a:spcBef>
                <a:spcPts val="0"/>
              </a:spcBef>
              <a:buClr>
                <a:schemeClr val="accent1"/>
              </a:buClr>
              <a:buNone/>
              <a:defRPr sz="14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49" name="Plassholder for bilde 4">
            <a:extLst>
              <a:ext uri="{FF2B5EF4-FFF2-40B4-BE49-F238E27FC236}">
                <a16:creationId xmlns:a16="http://schemas.microsoft.com/office/drawing/2014/main" id="{72A0DCC2-C436-4FB4-B96F-E4F74AA656CE}"/>
              </a:ext>
            </a:extLst>
          </p:cNvPr>
          <p:cNvSpPr>
            <a:spLocks noGrp="1"/>
          </p:cNvSpPr>
          <p:nvPr>
            <p:ph type="pic" sz="quarter" idx="28" hasCustomPrompt="1"/>
          </p:nvPr>
        </p:nvSpPr>
        <p:spPr>
          <a:xfrm>
            <a:off x="13605150" y="5033717"/>
            <a:ext cx="824248" cy="824248"/>
          </a:xfrm>
        </p:spPr>
        <p:txBody>
          <a:bodyPr anchor="ctr">
            <a:normAutofit/>
          </a:bodyPr>
          <a:lstStyle>
            <a:lvl1pPr algn="ctr">
              <a:buNone/>
              <a:defRPr sz="1800"/>
            </a:lvl1pPr>
          </a:lstStyle>
          <a:p>
            <a:r>
              <a:rPr lang="nb-NO"/>
              <a:t>Ikon</a:t>
            </a:r>
          </a:p>
        </p:txBody>
      </p:sp>
      <p:sp>
        <p:nvSpPr>
          <p:cNvPr id="50" name="Plassholder for bilde 4">
            <a:extLst>
              <a:ext uri="{FF2B5EF4-FFF2-40B4-BE49-F238E27FC236}">
                <a16:creationId xmlns:a16="http://schemas.microsoft.com/office/drawing/2014/main" id="{97DCD19A-C225-4F57-9959-BBAD4C19F2FA}"/>
              </a:ext>
            </a:extLst>
          </p:cNvPr>
          <p:cNvSpPr>
            <a:spLocks noGrp="1"/>
          </p:cNvSpPr>
          <p:nvPr>
            <p:ph type="pic" sz="quarter" idx="13" hasCustomPrompt="1"/>
          </p:nvPr>
        </p:nvSpPr>
        <p:spPr>
          <a:xfrm>
            <a:off x="13480865" y="642755"/>
            <a:ext cx="1098059" cy="1098059"/>
          </a:xfrm>
        </p:spPr>
        <p:txBody>
          <a:bodyPr anchor="ctr">
            <a:normAutofit/>
          </a:bodyPr>
          <a:lstStyle>
            <a:lvl1pPr algn="ctr">
              <a:buNone/>
              <a:defRPr sz="1800"/>
            </a:lvl1pPr>
          </a:lstStyle>
          <a:p>
            <a:r>
              <a:rPr lang="nb-NO"/>
              <a:t>Ikon</a:t>
            </a:r>
          </a:p>
        </p:txBody>
      </p:sp>
      <p:sp>
        <p:nvSpPr>
          <p:cNvPr id="26" name="TekstSylinder 11">
            <a:extLst>
              <a:ext uri="{FF2B5EF4-FFF2-40B4-BE49-F238E27FC236}">
                <a16:creationId xmlns:a16="http://schemas.microsoft.com/office/drawing/2014/main" id="{5F6DC60B-4133-924D-B0FE-6A0E0B148E3E}"/>
              </a:ext>
            </a:extLst>
          </p:cNvPr>
          <p:cNvSpPr txBox="1"/>
          <p:nvPr userDrawn="1"/>
        </p:nvSpPr>
        <p:spPr>
          <a:xfrm>
            <a:off x="8280400" y="8267700"/>
            <a:ext cx="6323923" cy="330200"/>
          </a:xfrm>
          <a:prstGeom prst="rect">
            <a:avLst/>
          </a:prstGeom>
        </p:spPr>
        <p:txBody>
          <a:bodyPr vert="horz" lIns="0" tIns="0" rIns="0" bIns="0" rtlCol="0">
            <a:noAutofit/>
          </a:bodyPr>
          <a:lstStyle>
            <a:lvl1pPr marL="540000" lvl="0" indent="-540000" defTabSz="1219085">
              <a:lnSpc>
                <a:spcPct val="100000"/>
              </a:lnSpc>
              <a:spcBef>
                <a:spcPts val="2500"/>
              </a:spcBef>
              <a:buClr>
                <a:schemeClr val="accent3"/>
              </a:buClr>
              <a:buFont typeface="Arial" panose="020B0604020202020204" pitchFamily="34" charset="0"/>
              <a:buNone/>
              <a:defRPr sz="1100" b="1">
                <a:solidFill>
                  <a:schemeClr val="accent1"/>
                </a:solidFill>
              </a:defRPr>
            </a:lvl1pPr>
            <a:lvl2pPr marL="1111500" indent="-571500" defTabSz="1219085">
              <a:lnSpc>
                <a:spcPct val="90000"/>
              </a:lnSpc>
              <a:spcBef>
                <a:spcPts val="1500"/>
              </a:spcBef>
              <a:buClr>
                <a:schemeClr val="accent3"/>
              </a:buClr>
              <a:buSzPct val="100000"/>
              <a:buFont typeface="Arial" panose="020B0604020202020204" pitchFamily="34" charset="0"/>
              <a:buChar char="•"/>
              <a:defRPr sz="3200">
                <a:solidFill>
                  <a:schemeClr val="tx2"/>
                </a:solidFill>
              </a:defRPr>
            </a:lvl2pPr>
            <a:lvl3pPr marL="1471500" indent="-571500" defTabSz="1219085">
              <a:lnSpc>
                <a:spcPct val="90000"/>
              </a:lnSpc>
              <a:spcBef>
                <a:spcPts val="1500"/>
              </a:spcBef>
              <a:buClr>
                <a:schemeClr val="accent3"/>
              </a:buClr>
              <a:buSzPct val="100000"/>
              <a:buFont typeface="Arial" panose="020B0604020202020204" pitchFamily="34" charset="0"/>
              <a:buChar char="•"/>
              <a:defRPr sz="2800">
                <a:solidFill>
                  <a:schemeClr val="tx2"/>
                </a:solidFill>
              </a:defRPr>
            </a:lvl3pPr>
            <a:lvl4pPr marL="1717200" indent="-457200" defTabSz="1219085">
              <a:lnSpc>
                <a:spcPct val="90000"/>
              </a:lnSpc>
              <a:spcBef>
                <a:spcPts val="1500"/>
              </a:spcBef>
              <a:buClr>
                <a:schemeClr val="accent3"/>
              </a:buClr>
              <a:buSzPct val="100000"/>
              <a:buFont typeface="Arial" panose="020B0604020202020204" pitchFamily="34" charset="0"/>
              <a:buChar char="•"/>
              <a:defRPr sz="2400">
                <a:solidFill>
                  <a:schemeClr val="tx2"/>
                </a:solidFill>
              </a:defRPr>
            </a:lvl4pPr>
            <a:lvl5pPr marL="2077200" indent="-457200" defTabSz="1219085">
              <a:lnSpc>
                <a:spcPct val="90000"/>
              </a:lnSpc>
              <a:spcBef>
                <a:spcPts val="1500"/>
              </a:spcBef>
              <a:buClr>
                <a:schemeClr val="accent3"/>
              </a:buClr>
              <a:buSzPct val="100000"/>
              <a:buFont typeface="Arial" panose="020B0604020202020204" pitchFamily="34" charset="0"/>
              <a:buChar char="•"/>
              <a:defRPr sz="2000">
                <a:solidFill>
                  <a:schemeClr val="tx2"/>
                </a:solidFill>
              </a:defRPr>
            </a:lvl5pPr>
            <a:lvl6pPr marL="3352484" indent="-304771" defTabSz="1219085">
              <a:lnSpc>
                <a:spcPct val="90000"/>
              </a:lnSpc>
              <a:spcBef>
                <a:spcPts val="667"/>
              </a:spcBef>
              <a:buFont typeface="Arial" panose="020B0604020202020204" pitchFamily="34" charset="0"/>
              <a:buChar char="•"/>
              <a:defRPr sz="2400"/>
            </a:lvl6pPr>
            <a:lvl7pPr marL="3962027" indent="-304771" defTabSz="1219085">
              <a:lnSpc>
                <a:spcPct val="90000"/>
              </a:lnSpc>
              <a:spcBef>
                <a:spcPts val="667"/>
              </a:spcBef>
              <a:buFont typeface="Arial" panose="020B0604020202020204" pitchFamily="34" charset="0"/>
              <a:buChar char="•"/>
              <a:defRPr sz="2400"/>
            </a:lvl7pPr>
            <a:lvl8pPr marL="4571569" indent="-304771" defTabSz="1219085">
              <a:lnSpc>
                <a:spcPct val="90000"/>
              </a:lnSpc>
              <a:spcBef>
                <a:spcPts val="667"/>
              </a:spcBef>
              <a:buFont typeface="Arial" panose="020B0604020202020204" pitchFamily="34" charset="0"/>
              <a:buChar char="•"/>
              <a:defRPr sz="2400"/>
            </a:lvl8pPr>
            <a:lvl9pPr marL="5181112" indent="-304771" defTabSz="1219085">
              <a:lnSpc>
                <a:spcPct val="90000"/>
              </a:lnSpc>
              <a:spcBef>
                <a:spcPts val="667"/>
              </a:spcBef>
              <a:buFont typeface="Arial" panose="020B0604020202020204" pitchFamily="34" charset="0"/>
              <a:buChar char="•"/>
              <a:defRPr sz="2400"/>
            </a:lvl9pPr>
          </a:lstStyle>
          <a:p>
            <a:pPr lvl="0" algn="r"/>
            <a:r>
              <a:rPr lang="nb-NO" sz="1100"/>
              <a:t>Erfaringsrapport 2020 | Handlingsplanen for regjeringens digitaliseringsstrategi | </a:t>
            </a:r>
          </a:p>
        </p:txBody>
      </p:sp>
    </p:spTree>
    <p:extLst>
      <p:ext uri="{BB962C8B-B14F-4D97-AF65-F5344CB8AC3E}">
        <p14:creationId xmlns:p14="http://schemas.microsoft.com/office/powerpoint/2010/main" val="34694293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blank" preserve="1">
  <p:cSld name="Avslutningsside">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6D1E0FE9-5097-4A7A-849E-80C6670E411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8"/>
            <a:ext cx="16254413" cy="9141965"/>
          </a:xfrm>
          <a:prstGeom prst="rect">
            <a:avLst/>
          </a:prstGeom>
        </p:spPr>
      </p:pic>
      <p:pic>
        <p:nvPicPr>
          <p:cNvPr id="4" name="Bilde 3" descr="Et bilde som inneholder tegning&#10;&#10;Automatisk generert beskrivelse">
            <a:extLst>
              <a:ext uri="{FF2B5EF4-FFF2-40B4-BE49-F238E27FC236}">
                <a16:creationId xmlns:a16="http://schemas.microsoft.com/office/drawing/2014/main" id="{55ABA1C8-70E5-466F-8965-C04932D886A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7207" y="4295661"/>
            <a:ext cx="1489437" cy="1495540"/>
          </a:xfrm>
          <a:prstGeom prst="rect">
            <a:avLst/>
          </a:prstGeom>
        </p:spPr>
      </p:pic>
      <p:sp>
        <p:nvSpPr>
          <p:cNvPr id="5" name="TekstSylinder 4">
            <a:extLst>
              <a:ext uri="{FF2B5EF4-FFF2-40B4-BE49-F238E27FC236}">
                <a16:creationId xmlns:a16="http://schemas.microsoft.com/office/drawing/2014/main" id="{A278092D-6D2E-4BF9-9025-D1CB6046007B}"/>
              </a:ext>
            </a:extLst>
          </p:cNvPr>
          <p:cNvSpPr txBox="1"/>
          <p:nvPr userDrawn="1"/>
        </p:nvSpPr>
        <p:spPr>
          <a:xfrm>
            <a:off x="8054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Digitaliseringsdirektoratet</a:t>
            </a:r>
          </a:p>
          <a:p>
            <a:pPr>
              <a:lnSpc>
                <a:spcPct val="150000"/>
              </a:lnSpc>
              <a:spcBef>
                <a:spcPts val="0"/>
              </a:spcBef>
            </a:pPr>
            <a:r>
              <a:rPr lang="nb-NO" sz="1200" b="0">
                <a:solidFill>
                  <a:schemeClr val="bg1"/>
                </a:solidFill>
              </a:rPr>
              <a:t>postmottak@digdir.no</a:t>
            </a:r>
          </a:p>
          <a:p>
            <a:pPr>
              <a:lnSpc>
                <a:spcPct val="150000"/>
              </a:lnSpc>
              <a:spcBef>
                <a:spcPts val="0"/>
              </a:spcBef>
            </a:pPr>
            <a:r>
              <a:rPr lang="nb-NO" sz="1200" b="0">
                <a:solidFill>
                  <a:schemeClr val="bg1"/>
                </a:solidFill>
              </a:rPr>
              <a:t>22 45 10 00</a:t>
            </a:r>
          </a:p>
          <a:p>
            <a:pPr>
              <a:lnSpc>
                <a:spcPct val="150000"/>
              </a:lnSpc>
              <a:spcBef>
                <a:spcPts val="0"/>
              </a:spcBef>
            </a:pPr>
            <a:r>
              <a:rPr lang="nb-NO" sz="1200" b="0">
                <a:solidFill>
                  <a:schemeClr val="bg1"/>
                </a:solidFill>
              </a:rPr>
              <a:t>Postboks 1382 Vika, 0114 Oslo</a:t>
            </a:r>
          </a:p>
        </p:txBody>
      </p:sp>
      <p:sp>
        <p:nvSpPr>
          <p:cNvPr id="12" name="TekstSylinder 11">
            <a:extLst>
              <a:ext uri="{FF2B5EF4-FFF2-40B4-BE49-F238E27FC236}">
                <a16:creationId xmlns:a16="http://schemas.microsoft.com/office/drawing/2014/main" id="{63D8E4ED-29EB-4D5B-8A83-7BF70D2626F8}"/>
              </a:ext>
            </a:extLst>
          </p:cNvPr>
          <p:cNvSpPr txBox="1"/>
          <p:nvPr userDrawn="1"/>
        </p:nvSpPr>
        <p:spPr>
          <a:xfrm>
            <a:off x="11102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Besøksadresser:</a:t>
            </a:r>
          </a:p>
          <a:p>
            <a:pPr>
              <a:lnSpc>
                <a:spcPct val="150000"/>
              </a:lnSpc>
              <a:spcBef>
                <a:spcPts val="0"/>
              </a:spcBef>
            </a:pPr>
            <a:r>
              <a:rPr lang="nb-NO" sz="1200" b="1">
                <a:solidFill>
                  <a:schemeClr val="bg1"/>
                </a:solidFill>
              </a:rPr>
              <a:t>Industriveien 1, 8900 Brønnøysund</a:t>
            </a:r>
          </a:p>
          <a:p>
            <a:pPr>
              <a:lnSpc>
                <a:spcPct val="150000"/>
              </a:lnSpc>
              <a:spcBef>
                <a:spcPts val="0"/>
              </a:spcBef>
            </a:pPr>
            <a:r>
              <a:rPr lang="nb-NO" sz="1200" b="1">
                <a:solidFill>
                  <a:schemeClr val="bg1"/>
                </a:solidFill>
              </a:rPr>
              <a:t>Skrivarevegen 2, 6863 Leikanger</a:t>
            </a:r>
          </a:p>
          <a:p>
            <a:pPr>
              <a:lnSpc>
                <a:spcPct val="150000"/>
              </a:lnSpc>
              <a:spcBef>
                <a:spcPts val="0"/>
              </a:spcBef>
            </a:pPr>
            <a:r>
              <a:rPr lang="nb-NO" sz="1200" b="1">
                <a:solidFill>
                  <a:schemeClr val="bg1"/>
                </a:solidFill>
              </a:rPr>
              <a:t>Grev Wedels Plass 9, 0151 Oslo</a:t>
            </a:r>
            <a:endParaRPr lang="nb-NO" sz="1200" b="0">
              <a:solidFill>
                <a:schemeClr val="bg1"/>
              </a:solidFill>
            </a:endParaRPr>
          </a:p>
        </p:txBody>
      </p:sp>
      <p:sp>
        <p:nvSpPr>
          <p:cNvPr id="14" name="TekstSylinder 13">
            <a:extLst>
              <a:ext uri="{FF2B5EF4-FFF2-40B4-BE49-F238E27FC236}">
                <a16:creationId xmlns:a16="http://schemas.microsoft.com/office/drawing/2014/main" id="{60842A71-D675-4BCF-A694-A088EB0F8293}"/>
              </a:ext>
            </a:extLst>
          </p:cNvPr>
          <p:cNvSpPr txBox="1"/>
          <p:nvPr userDrawn="1"/>
        </p:nvSpPr>
        <p:spPr>
          <a:xfrm>
            <a:off x="3393644" y="7302500"/>
            <a:ext cx="3048000" cy="335156"/>
          </a:xfrm>
          <a:prstGeom prst="rect">
            <a:avLst/>
          </a:prstGeom>
          <a:noFill/>
        </p:spPr>
        <p:txBody>
          <a:bodyPr wrap="square" rtlCol="0">
            <a:spAutoFit/>
          </a:bodyPr>
          <a:lstStyle/>
          <a:p>
            <a:pPr>
              <a:lnSpc>
                <a:spcPct val="150000"/>
              </a:lnSpc>
              <a:spcBef>
                <a:spcPts val="0"/>
              </a:spcBef>
            </a:pPr>
            <a:r>
              <a:rPr lang="nb-NO" sz="1200" b="1">
                <a:solidFill>
                  <a:srgbClr val="1E2B3C"/>
                </a:solidFill>
              </a:rPr>
              <a:t>digdir.no</a:t>
            </a:r>
            <a:endParaRPr lang="nb-NO" sz="1200" b="0">
              <a:solidFill>
                <a:srgbClr val="1E2B3C"/>
              </a:solidFill>
            </a:endParaRPr>
          </a:p>
        </p:txBody>
      </p:sp>
    </p:spTree>
    <p:extLst>
      <p:ext uri="{BB962C8B-B14F-4D97-AF65-F5344CB8AC3E}">
        <p14:creationId xmlns:p14="http://schemas.microsoft.com/office/powerpoint/2010/main" val="42466773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Helsides bilde">
    <p:spTree>
      <p:nvGrpSpPr>
        <p:cNvPr id="1" name=""/>
        <p:cNvGrpSpPr/>
        <p:nvPr/>
      </p:nvGrpSpPr>
      <p:grpSpPr>
        <a:xfrm>
          <a:off x="0" y="0"/>
          <a:ext cx="0" cy="0"/>
          <a:chOff x="0" y="0"/>
          <a:chExt cx="0" cy="0"/>
        </a:xfrm>
      </p:grpSpPr>
      <p:sp>
        <p:nvSpPr>
          <p:cNvPr id="7" name="Plassholder for bilde 6">
            <a:extLst>
              <a:ext uri="{FF2B5EF4-FFF2-40B4-BE49-F238E27FC236}">
                <a16:creationId xmlns:a16="http://schemas.microsoft.com/office/drawing/2014/main" id="{24FAF295-66FF-4DF2-99B8-D49F2A51452F}"/>
              </a:ext>
            </a:extLst>
          </p:cNvPr>
          <p:cNvSpPr>
            <a:spLocks noGrp="1"/>
          </p:cNvSpPr>
          <p:nvPr>
            <p:ph type="pic" sz="quarter" idx="13"/>
          </p:nvPr>
        </p:nvSpPr>
        <p:spPr>
          <a:xfrm>
            <a:off x="0" y="0"/>
            <a:ext cx="16256033" cy="9145143"/>
          </a:xfrm>
          <a:prstGeom prst="rect">
            <a:avLst/>
          </a:prstGeom>
        </p:spPr>
        <p:txBody>
          <a:bodyPr lIns="0" tIns="2880000" rIns="0" bIns="0" anchor="t" anchorCtr="1"/>
          <a:lstStyle>
            <a:lvl1pPr marL="0" indent="0" algn="ctr">
              <a:buNone/>
              <a:defRPr sz="3000"/>
            </a:lvl1pPr>
          </a:lstStyle>
          <a:p>
            <a:r>
              <a:rPr lang="nb-NO"/>
              <a:t>Klikk på ikonet for å legge til et bilde</a:t>
            </a:r>
          </a:p>
        </p:txBody>
      </p:sp>
    </p:spTree>
    <p:extLst>
      <p:ext uri="{BB962C8B-B14F-4D97-AF65-F5344CB8AC3E}">
        <p14:creationId xmlns:p14="http://schemas.microsoft.com/office/powerpoint/2010/main" val="32746727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p:cSld name="Kort Animert Introslide #1">
    <p:bg>
      <p:bgPr>
        <a:solidFill>
          <a:schemeClr val="lt1"/>
        </a:solidFill>
        <a:effectLst/>
      </p:bgPr>
    </p:bg>
    <p:spTree>
      <p:nvGrpSpPr>
        <p:cNvPr id="1" name=""/>
        <p:cNvGrpSpPr/>
        <p:nvPr/>
      </p:nvGrpSpPr>
      <p:grpSpPr>
        <a:xfrm>
          <a:off x="0" y="0"/>
          <a:ext cx="0" cy="0"/>
          <a:chOff x="0" y="0"/>
          <a:chExt cx="0" cy="0"/>
        </a:xfrm>
      </p:grpSpPr>
      <p:pic>
        <p:nvPicPr>
          <p:cNvPr id="2" name="Bilde 1">
            <a:extLst>
              <a:ext uri="{FF2B5EF4-FFF2-40B4-BE49-F238E27FC236}">
                <a16:creationId xmlns:a16="http://schemas.microsoft.com/office/drawing/2014/main" id="{8A1D86F2-7076-44AB-A7BD-6AFC9F4E54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pic>
        <p:nvPicPr>
          <p:cNvPr id="3" name="Digdir_Intro_kort_versjon_20201014">
            <a:hlinkClick r:id="" action="ppaction://media"/>
            <a:extLst>
              <a:ext uri="{FF2B5EF4-FFF2-40B4-BE49-F238E27FC236}">
                <a16:creationId xmlns:a16="http://schemas.microsoft.com/office/drawing/2014/main" id="{149D7789-BEBF-4E04-B79D-9078B9E2F8B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87" y="0"/>
            <a:ext cx="16256000" cy="9144000"/>
          </a:xfrm>
          <a:prstGeom prst="rect">
            <a:avLst/>
          </a:prstGeom>
        </p:spPr>
      </p:pic>
    </p:spTree>
    <p:extLst>
      <p:ext uri="{BB962C8B-B14F-4D97-AF65-F5344CB8AC3E}">
        <p14:creationId xmlns:p14="http://schemas.microsoft.com/office/powerpoint/2010/main" val="24295227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p:cSld name="Lang Animert Introslide #1">
    <p:bg>
      <p:bgPr>
        <a:solidFill>
          <a:schemeClr val="lt1"/>
        </a:solidFill>
        <a:effectLst/>
      </p:bgPr>
    </p:bg>
    <p:spTree>
      <p:nvGrpSpPr>
        <p:cNvPr id="1" name=""/>
        <p:cNvGrpSpPr/>
        <p:nvPr/>
      </p:nvGrpSpPr>
      <p:grpSpPr>
        <a:xfrm>
          <a:off x="0" y="0"/>
          <a:ext cx="0" cy="0"/>
          <a:chOff x="0" y="0"/>
          <a:chExt cx="0" cy="0"/>
        </a:xfrm>
      </p:grpSpPr>
      <p:pic>
        <p:nvPicPr>
          <p:cNvPr id="3" name="Digdir_Intro_01_20201014">
            <a:hlinkClick r:id="" action="ppaction://media"/>
            <a:extLst>
              <a:ext uri="{FF2B5EF4-FFF2-40B4-BE49-F238E27FC236}">
                <a16:creationId xmlns:a16="http://schemas.microsoft.com/office/drawing/2014/main" id="{3A2F5C53-3D67-48E6-8586-4DB169ED894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Tree>
    <p:extLst>
      <p:ext uri="{BB962C8B-B14F-4D97-AF65-F5344CB8AC3E}">
        <p14:creationId xmlns:p14="http://schemas.microsoft.com/office/powerpoint/2010/main" val="8993762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p:cSld name="Digdir Introslide #1">
    <p:bg>
      <p:bgPr>
        <a:solidFill>
          <a:schemeClr val="lt1"/>
        </a:solidFill>
        <a:effectLst/>
      </p:bgPr>
    </p:bg>
    <p:spTree>
      <p:nvGrpSpPr>
        <p:cNvPr id="1" name=""/>
        <p:cNvGrpSpPr/>
        <p:nvPr/>
      </p:nvGrpSpPr>
      <p:grpSpPr>
        <a:xfrm>
          <a:off x="0" y="0"/>
          <a:ext cx="0" cy="0"/>
          <a:chOff x="0" y="0"/>
          <a:chExt cx="0" cy="0"/>
        </a:xfrm>
      </p:grpSpPr>
      <p:pic>
        <p:nvPicPr>
          <p:cNvPr id="23" name="Bilde 22">
            <a:extLst>
              <a:ext uri="{FF2B5EF4-FFF2-40B4-BE49-F238E27FC236}">
                <a16:creationId xmlns:a16="http://schemas.microsoft.com/office/drawing/2014/main" id="{B2A23DC1-5111-42B6-BB17-35AC458FDD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9" name="Tittel 1">
            <a:extLst>
              <a:ext uri="{FF2B5EF4-FFF2-40B4-BE49-F238E27FC236}">
                <a16:creationId xmlns:a16="http://schemas.microsoft.com/office/drawing/2014/main" id="{65404134-5F34-4B94-A9B6-316CBDACD458}"/>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bg1"/>
                </a:solidFill>
              </a:defRPr>
            </a:lvl1pPr>
          </a:lstStyle>
          <a:p>
            <a:r>
              <a:rPr lang="en-US"/>
              <a:t>Click to edit Master title style</a:t>
            </a:r>
            <a:endParaRPr lang="nb-NO"/>
          </a:p>
        </p:txBody>
      </p:sp>
      <p:sp>
        <p:nvSpPr>
          <p:cNvPr id="21" name="TextBox 6">
            <a:extLst>
              <a:ext uri="{FF2B5EF4-FFF2-40B4-BE49-F238E27FC236}">
                <a16:creationId xmlns:a16="http://schemas.microsoft.com/office/drawing/2014/main" id="{1F4A38C3-D8E7-404C-9494-8A3CD442BE93}"/>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6" name="Bilde 6">
            <a:extLst>
              <a:ext uri="{FF2B5EF4-FFF2-40B4-BE49-F238E27FC236}">
                <a16:creationId xmlns:a16="http://schemas.microsoft.com/office/drawing/2014/main" id="{9FF79737-398F-402C-B43D-CC3B4D295C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9581" y="469287"/>
            <a:ext cx="2065553" cy="698973"/>
          </a:xfrm>
          <a:prstGeom prst="rect">
            <a:avLst/>
          </a:prstGeom>
        </p:spPr>
      </p:pic>
    </p:spTree>
    <p:extLst>
      <p:ext uri="{BB962C8B-B14F-4D97-AF65-F5344CB8AC3E}">
        <p14:creationId xmlns:p14="http://schemas.microsoft.com/office/powerpoint/2010/main" val="12822015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userDrawn="1">
  <p:cSld name="Digdir Introslide #2">
    <p:bg>
      <p:bgPr>
        <a:solidFill>
          <a:schemeClr val="lt1"/>
        </a:solidFill>
        <a:effectLst/>
      </p:bgPr>
    </p:bg>
    <p:spTree>
      <p:nvGrpSpPr>
        <p:cNvPr id="1" name=""/>
        <p:cNvGrpSpPr/>
        <p:nvPr/>
      </p:nvGrpSpPr>
      <p:grpSpPr>
        <a:xfrm>
          <a:off x="0" y="0"/>
          <a:ext cx="0" cy="0"/>
          <a:chOff x="0" y="0"/>
          <a:chExt cx="0" cy="0"/>
        </a:xfrm>
      </p:grpSpPr>
      <p:pic>
        <p:nvPicPr>
          <p:cNvPr id="9" name="Bilde 8" descr="Et bilde som inneholder tegning&#10;&#10;Automatisk generert beskrivelse">
            <a:extLst>
              <a:ext uri="{FF2B5EF4-FFF2-40B4-BE49-F238E27FC236}">
                <a16:creationId xmlns:a16="http://schemas.microsoft.com/office/drawing/2014/main" id="{52AAE27E-7FBA-4ECE-92AB-3A3C39E632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tx2"/>
                </a:solidFill>
              </a:defRPr>
            </a:lvl1pPr>
          </a:lstStyle>
          <a:p>
            <a:r>
              <a:rPr lang="en-US"/>
              <a:t>Click to edit Master title style</a:t>
            </a:r>
            <a:endParaRPr lang="nb-NO"/>
          </a:p>
        </p:txBody>
      </p:sp>
      <p:sp>
        <p:nvSpPr>
          <p:cNvPr id="13" name="TextBox 6">
            <a:extLst>
              <a:ext uri="{FF2B5EF4-FFF2-40B4-BE49-F238E27FC236}">
                <a16:creationId xmlns:a16="http://schemas.microsoft.com/office/drawing/2014/main" id="{57D81D62-A055-4B15-80BD-929468DE16B6}"/>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6" name="Bilde 6">
            <a:extLst>
              <a:ext uri="{FF2B5EF4-FFF2-40B4-BE49-F238E27FC236}">
                <a16:creationId xmlns:a16="http://schemas.microsoft.com/office/drawing/2014/main" id="{7C1F27F4-9BAB-4737-9D61-BE140BB64D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9581" y="469287"/>
            <a:ext cx="2065553" cy="698973"/>
          </a:xfrm>
          <a:prstGeom prst="rect">
            <a:avLst/>
          </a:prstGeom>
        </p:spPr>
      </p:pic>
      <p:sp>
        <p:nvSpPr>
          <p:cNvPr id="4" name="Text Placeholder 3">
            <a:extLst>
              <a:ext uri="{FF2B5EF4-FFF2-40B4-BE49-F238E27FC236}">
                <a16:creationId xmlns:a16="http://schemas.microsoft.com/office/drawing/2014/main" id="{32BD09FC-A9A0-442D-91AE-598C5525DF9D}"/>
              </a:ext>
            </a:extLst>
          </p:cNvPr>
          <p:cNvSpPr>
            <a:spLocks noGrp="1"/>
          </p:cNvSpPr>
          <p:nvPr>
            <p:ph type="body" sz="quarter" idx="10"/>
          </p:nvPr>
        </p:nvSpPr>
        <p:spPr>
          <a:xfrm>
            <a:off x="6411817" y="6311641"/>
            <a:ext cx="6869292" cy="1219200"/>
          </a:xfrm>
        </p:spPr>
        <p:txBody>
          <a:bodyPr>
            <a:noAutofit/>
          </a:bodyPr>
          <a:lstStyle>
            <a:lvl1pPr marL="0" indent="0">
              <a:buNone/>
              <a:defRPr sz="1866"/>
            </a:lvl1pPr>
            <a:lvl2pPr marL="539946" indent="0">
              <a:buNone/>
              <a:defRPr sz="1600"/>
            </a:lvl2pPr>
            <a:lvl3pPr marL="899910" indent="0">
              <a:buNone/>
              <a:defRPr sz="1600"/>
            </a:lvl3pPr>
            <a:lvl4pPr marL="1259874" indent="0">
              <a:buNone/>
              <a:defRPr sz="1400"/>
            </a:lvl4pPr>
            <a:lvl5pPr marL="1619838" indent="0">
              <a:buNone/>
              <a:defRPr sz="1333"/>
            </a:lvl5pPr>
          </a:lstStyle>
          <a:p>
            <a:pPr lvl="0"/>
            <a:r>
              <a:rPr lang="en-US"/>
              <a:t>Click to edit Master text styles</a:t>
            </a:r>
          </a:p>
        </p:txBody>
      </p:sp>
    </p:spTree>
    <p:extLst>
      <p:ext uri="{BB962C8B-B14F-4D97-AF65-F5344CB8AC3E}">
        <p14:creationId xmlns:p14="http://schemas.microsoft.com/office/powerpoint/2010/main" val="3808726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p:cSld name="Digdir Introslide #3">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7932DB0C-BAFA-498B-B552-68CBCFE5CF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bg1"/>
                </a:solidFill>
              </a:defRPr>
            </a:lvl1pPr>
          </a:lstStyle>
          <a:p>
            <a:r>
              <a:rPr lang="en-US"/>
              <a:t>Click to edit Master title style</a:t>
            </a:r>
            <a:endParaRPr lang="nb-NO"/>
          </a:p>
        </p:txBody>
      </p:sp>
      <p:sp>
        <p:nvSpPr>
          <p:cNvPr id="7" name="TextBox 6">
            <a:extLst>
              <a:ext uri="{FF2B5EF4-FFF2-40B4-BE49-F238E27FC236}">
                <a16:creationId xmlns:a16="http://schemas.microsoft.com/office/drawing/2014/main" id="{281E3279-D715-4827-9A13-05F2C36B5E51}"/>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6" name="Bilde 6">
            <a:extLst>
              <a:ext uri="{FF2B5EF4-FFF2-40B4-BE49-F238E27FC236}">
                <a16:creationId xmlns:a16="http://schemas.microsoft.com/office/drawing/2014/main" id="{D40304B4-7494-47D7-BF34-9B696FCFA5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443" y="469287"/>
            <a:ext cx="2065553" cy="698973"/>
          </a:xfrm>
          <a:prstGeom prst="rect">
            <a:avLst/>
          </a:prstGeom>
        </p:spPr>
      </p:pic>
    </p:spTree>
    <p:extLst>
      <p:ext uri="{BB962C8B-B14F-4D97-AF65-F5344CB8AC3E}">
        <p14:creationId xmlns:p14="http://schemas.microsoft.com/office/powerpoint/2010/main" val="19526974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p:cSld name="Digdir Introslide #4">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F68E54C7-4E92-4D7E-AE3A-BBBEE9879B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accent1"/>
                </a:solidFill>
              </a:defRPr>
            </a:lvl1pPr>
          </a:lstStyle>
          <a:p>
            <a:r>
              <a:rPr lang="en-US"/>
              <a:t>Click to edit Master title style</a:t>
            </a:r>
            <a:endParaRPr lang="nb-NO"/>
          </a:p>
        </p:txBody>
      </p:sp>
      <p:sp>
        <p:nvSpPr>
          <p:cNvPr id="7" name="TextBox 6">
            <a:extLst>
              <a:ext uri="{FF2B5EF4-FFF2-40B4-BE49-F238E27FC236}">
                <a16:creationId xmlns:a16="http://schemas.microsoft.com/office/drawing/2014/main" id="{F2BBDBD0-71F1-4AEB-9367-24166E6A24AD}"/>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6" name="Bilde 6">
            <a:extLst>
              <a:ext uri="{FF2B5EF4-FFF2-40B4-BE49-F238E27FC236}">
                <a16:creationId xmlns:a16="http://schemas.microsoft.com/office/drawing/2014/main" id="{66B7CD85-C5A7-420A-9C64-DB45F6BFBB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443" y="469287"/>
            <a:ext cx="2065553" cy="698973"/>
          </a:xfrm>
          <a:prstGeom prst="rect">
            <a:avLst/>
          </a:prstGeom>
        </p:spPr>
      </p:pic>
    </p:spTree>
    <p:extLst>
      <p:ext uri="{BB962C8B-B14F-4D97-AF65-F5344CB8AC3E}">
        <p14:creationId xmlns:p14="http://schemas.microsoft.com/office/powerpoint/2010/main" val="4821923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p:cSld name="Digdir Introslide #5">
    <p:bg>
      <p:bgPr>
        <a:solidFill>
          <a:schemeClr val="lt1"/>
        </a:solidFill>
        <a:effectLst/>
      </p:bgPr>
    </p:bg>
    <p:spTree>
      <p:nvGrpSpPr>
        <p:cNvPr id="1" name=""/>
        <p:cNvGrpSpPr/>
        <p:nvPr/>
      </p:nvGrpSpPr>
      <p:grpSpPr>
        <a:xfrm>
          <a:off x="0" y="0"/>
          <a:ext cx="0" cy="0"/>
          <a:chOff x="0" y="0"/>
          <a:chExt cx="0" cy="0"/>
        </a:xfrm>
      </p:grpSpPr>
      <p:pic>
        <p:nvPicPr>
          <p:cNvPr id="11" name="Bilde 10">
            <a:extLst>
              <a:ext uri="{FF2B5EF4-FFF2-40B4-BE49-F238E27FC236}">
                <a16:creationId xmlns:a16="http://schemas.microsoft.com/office/drawing/2014/main" id="{698C1FA3-9361-4B71-8FB6-9F9D34E83C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bg1"/>
                </a:solidFill>
              </a:defRPr>
            </a:lvl1pPr>
          </a:lstStyle>
          <a:p>
            <a:r>
              <a:rPr lang="en-US"/>
              <a:t>Click to edit Master title style</a:t>
            </a:r>
            <a:endParaRPr lang="nb-NO"/>
          </a:p>
        </p:txBody>
      </p:sp>
      <p:sp>
        <p:nvSpPr>
          <p:cNvPr id="7" name="TextBox 6">
            <a:extLst>
              <a:ext uri="{FF2B5EF4-FFF2-40B4-BE49-F238E27FC236}">
                <a16:creationId xmlns:a16="http://schemas.microsoft.com/office/drawing/2014/main" id="{00E90904-DBBA-4AD3-8739-C68A030E86D8}"/>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6" name="Bilde 6">
            <a:extLst>
              <a:ext uri="{FF2B5EF4-FFF2-40B4-BE49-F238E27FC236}">
                <a16:creationId xmlns:a16="http://schemas.microsoft.com/office/drawing/2014/main" id="{329772AB-FAFB-49F4-A971-BC91E98F61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443" y="469287"/>
            <a:ext cx="2065553" cy="698973"/>
          </a:xfrm>
          <a:prstGeom prst="rect">
            <a:avLst/>
          </a:prstGeom>
        </p:spPr>
      </p:pic>
    </p:spTree>
    <p:extLst>
      <p:ext uri="{BB962C8B-B14F-4D97-AF65-F5344CB8AC3E}">
        <p14:creationId xmlns:p14="http://schemas.microsoft.com/office/powerpoint/2010/main" val="37381459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p:cSld name="Digdir Introslide #6">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C1421C68-4400-4B62-A3FC-DFDD0D1A83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accent1"/>
                </a:solidFill>
              </a:defRPr>
            </a:lvl1pPr>
          </a:lstStyle>
          <a:p>
            <a:r>
              <a:rPr lang="en-US"/>
              <a:t>Click to edit Master title style</a:t>
            </a:r>
            <a:endParaRPr lang="nb-NO"/>
          </a:p>
        </p:txBody>
      </p:sp>
      <p:sp>
        <p:nvSpPr>
          <p:cNvPr id="6" name="TextBox 6">
            <a:extLst>
              <a:ext uri="{FF2B5EF4-FFF2-40B4-BE49-F238E27FC236}">
                <a16:creationId xmlns:a16="http://schemas.microsoft.com/office/drawing/2014/main" id="{4BDA1AFF-68C0-4650-8E52-6263233596B5}"/>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6">
            <a:extLst>
              <a:ext uri="{FF2B5EF4-FFF2-40B4-BE49-F238E27FC236}">
                <a16:creationId xmlns:a16="http://schemas.microsoft.com/office/drawing/2014/main" id="{6AFBCE82-E8EF-4BEB-96EB-374F370914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443" y="469287"/>
            <a:ext cx="2065553" cy="698973"/>
          </a:xfrm>
          <a:prstGeom prst="rect">
            <a:avLst/>
          </a:prstGeom>
        </p:spPr>
      </p:pic>
    </p:spTree>
    <p:extLst>
      <p:ext uri="{BB962C8B-B14F-4D97-AF65-F5344CB8AC3E}">
        <p14:creationId xmlns:p14="http://schemas.microsoft.com/office/powerpoint/2010/main" val="5575877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p:cSld name="Digdir Introslide #7">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7D83A18E-4B0C-454E-81E7-91F1C4D484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bg1"/>
                </a:solidFill>
              </a:defRPr>
            </a:lvl1pPr>
          </a:lstStyle>
          <a:p>
            <a:r>
              <a:rPr lang="en-US"/>
              <a:t>Click to edit Master title style</a:t>
            </a:r>
            <a:endParaRPr lang="nb-NO"/>
          </a:p>
        </p:txBody>
      </p:sp>
      <p:sp>
        <p:nvSpPr>
          <p:cNvPr id="7" name="TextBox 6">
            <a:extLst>
              <a:ext uri="{FF2B5EF4-FFF2-40B4-BE49-F238E27FC236}">
                <a16:creationId xmlns:a16="http://schemas.microsoft.com/office/drawing/2014/main" id="{00E90904-DBBA-4AD3-8739-C68A030E86D8}"/>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9" name="Bilde 6">
            <a:extLst>
              <a:ext uri="{FF2B5EF4-FFF2-40B4-BE49-F238E27FC236}">
                <a16:creationId xmlns:a16="http://schemas.microsoft.com/office/drawing/2014/main" id="{B30385E6-F6E9-42D3-B980-373913FC9D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443" y="469287"/>
            <a:ext cx="2065553" cy="698973"/>
          </a:xfrm>
          <a:prstGeom prst="rect">
            <a:avLst/>
          </a:prstGeom>
        </p:spPr>
      </p:pic>
    </p:spTree>
    <p:extLst>
      <p:ext uri="{BB962C8B-B14F-4D97-AF65-F5344CB8AC3E}">
        <p14:creationId xmlns:p14="http://schemas.microsoft.com/office/powerpoint/2010/main" val="42656480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preserve="1">
  <p:cSld name="Digdir Introslide #8">
    <p:bg>
      <p:bgPr>
        <a:solidFill>
          <a:schemeClr val="lt1"/>
        </a:solidFill>
        <a:effectLst/>
      </p:bgPr>
    </p:bg>
    <p:spTree>
      <p:nvGrpSpPr>
        <p:cNvPr id="1" name=""/>
        <p:cNvGrpSpPr/>
        <p:nvPr/>
      </p:nvGrpSpPr>
      <p:grpSpPr>
        <a:xfrm>
          <a:off x="0" y="0"/>
          <a:ext cx="0" cy="0"/>
          <a:chOff x="0" y="0"/>
          <a:chExt cx="0" cy="0"/>
        </a:xfrm>
      </p:grpSpPr>
      <p:pic>
        <p:nvPicPr>
          <p:cNvPr id="6" name="Bilde 5" descr="Et bilde som inneholder tegning&#10;&#10;Automatisk generert beskrivelse">
            <a:extLst>
              <a:ext uri="{FF2B5EF4-FFF2-40B4-BE49-F238E27FC236}">
                <a16:creationId xmlns:a16="http://schemas.microsoft.com/office/drawing/2014/main" id="{869FEB36-2120-4C4B-A06E-09E862D5E2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bg1"/>
                </a:solidFill>
              </a:defRPr>
            </a:lvl1pPr>
          </a:lstStyle>
          <a:p>
            <a:r>
              <a:rPr lang="en-US"/>
              <a:t>Click to edit Master title style</a:t>
            </a:r>
            <a:endParaRPr lang="nb-NO"/>
          </a:p>
        </p:txBody>
      </p:sp>
      <p:sp>
        <p:nvSpPr>
          <p:cNvPr id="7" name="TextBox 6">
            <a:extLst>
              <a:ext uri="{FF2B5EF4-FFF2-40B4-BE49-F238E27FC236}">
                <a16:creationId xmlns:a16="http://schemas.microsoft.com/office/drawing/2014/main" id="{00E90904-DBBA-4AD3-8739-C68A030E86D8}"/>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9" name="Bilde 6">
            <a:extLst>
              <a:ext uri="{FF2B5EF4-FFF2-40B4-BE49-F238E27FC236}">
                <a16:creationId xmlns:a16="http://schemas.microsoft.com/office/drawing/2014/main" id="{E1A88B3D-2342-49C4-A88F-20F321BAF4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443" y="469287"/>
            <a:ext cx="2065553" cy="698973"/>
          </a:xfrm>
          <a:prstGeom prst="rect">
            <a:avLst/>
          </a:prstGeom>
        </p:spPr>
      </p:pic>
    </p:spTree>
    <p:extLst>
      <p:ext uri="{BB962C8B-B14F-4D97-AF65-F5344CB8AC3E}">
        <p14:creationId xmlns:p14="http://schemas.microsoft.com/office/powerpoint/2010/main" val="28308310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ilde /m tekst">
    <p:spTree>
      <p:nvGrpSpPr>
        <p:cNvPr id="1" name=""/>
        <p:cNvGrpSpPr/>
        <p:nvPr/>
      </p:nvGrpSpPr>
      <p:grpSpPr>
        <a:xfrm>
          <a:off x="0" y="0"/>
          <a:ext cx="0" cy="0"/>
          <a:chOff x="0" y="0"/>
          <a:chExt cx="0" cy="0"/>
        </a:xfrm>
      </p:grpSpPr>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0"/>
            <a:ext cx="16256033" cy="4572572"/>
          </a:xfrm>
          <a:prstGeom prst="rect">
            <a:avLst/>
          </a:prstGeom>
        </p:spPr>
        <p:txBody>
          <a:bodyPr lIns="0" tIns="2880000" rIns="0" bIns="0" anchor="t" anchorCtr="1"/>
          <a:lstStyle>
            <a:lvl1pPr marL="0" indent="0" algn="ctr">
              <a:buNone/>
              <a:defRPr sz="3000"/>
            </a:lvl1pPr>
          </a:lstStyle>
          <a:p>
            <a:r>
              <a:rPr lang="nb-NO"/>
              <a:t>Klikk på ikonet for å legge til et bilde</a:t>
            </a:r>
          </a:p>
        </p:txBody>
      </p:sp>
      <p:sp>
        <p:nvSpPr>
          <p:cNvPr id="10" name="Plassholder for tekst 6">
            <a:extLst>
              <a:ext uri="{FF2B5EF4-FFF2-40B4-BE49-F238E27FC236}">
                <a16:creationId xmlns:a16="http://schemas.microsoft.com/office/drawing/2014/main" id="{660222DE-83EE-4E47-896F-8C78F30A2D45}"/>
              </a:ext>
            </a:extLst>
          </p:cNvPr>
          <p:cNvSpPr>
            <a:spLocks noGrp="1"/>
          </p:cNvSpPr>
          <p:nvPr>
            <p:ph type="body" sz="quarter" idx="13"/>
          </p:nvPr>
        </p:nvSpPr>
        <p:spPr>
          <a:xfrm>
            <a:off x="2364232" y="5309936"/>
            <a:ext cx="12295196" cy="2971097"/>
          </a:xfrm>
          <a:prstGeom prst="rect">
            <a:avLst/>
          </a:prstGeom>
        </p:spPr>
        <p:txBody>
          <a:bodyPr lIns="0" tIns="0" rIns="0" bIns="0"/>
          <a:lstStyle>
            <a:lvl5pPr>
              <a:defRPr/>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38988563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p:cSld name="Digdir Introslide #9">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2AF6A1F0-48BA-4FA0-94B4-925E77FCC2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bg1"/>
                </a:solidFill>
              </a:defRPr>
            </a:lvl1pPr>
          </a:lstStyle>
          <a:p>
            <a:r>
              <a:rPr lang="en-US"/>
              <a:t>Click to edit Master title style</a:t>
            </a:r>
            <a:endParaRPr lang="nb-NO"/>
          </a:p>
        </p:txBody>
      </p:sp>
      <p:sp>
        <p:nvSpPr>
          <p:cNvPr id="7" name="TextBox 6">
            <a:extLst>
              <a:ext uri="{FF2B5EF4-FFF2-40B4-BE49-F238E27FC236}">
                <a16:creationId xmlns:a16="http://schemas.microsoft.com/office/drawing/2014/main" id="{00E90904-DBBA-4AD3-8739-C68A030E86D8}"/>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9" name="Bilde 6">
            <a:extLst>
              <a:ext uri="{FF2B5EF4-FFF2-40B4-BE49-F238E27FC236}">
                <a16:creationId xmlns:a16="http://schemas.microsoft.com/office/drawing/2014/main" id="{85AFD46E-4D96-40A2-B62B-C7D9D643F9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443" y="469287"/>
            <a:ext cx="2065553" cy="698973"/>
          </a:xfrm>
          <a:prstGeom prst="rect">
            <a:avLst/>
          </a:prstGeom>
        </p:spPr>
      </p:pic>
    </p:spTree>
    <p:extLst>
      <p:ext uri="{BB962C8B-B14F-4D97-AF65-F5344CB8AC3E}">
        <p14:creationId xmlns:p14="http://schemas.microsoft.com/office/powerpoint/2010/main" val="41363916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Tittel og innho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B75E2B6C-DF6C-4062-B141-362A5B52FE87}"/>
              </a:ext>
            </a:extLst>
          </p:cNvPr>
          <p:cNvGraphicFramePr>
            <a:graphicFrameLocks noChangeAspect="1"/>
          </p:cNvGraphicFramePr>
          <p:nvPr userDrawn="1">
            <p:custDataLst>
              <p:tags r:id="rId1"/>
            </p:custDataLst>
            <p:extLst>
              <p:ext uri="{D42A27DB-BD31-4B8C-83A1-F6EECF244321}">
                <p14:modId xmlns:p14="http://schemas.microsoft.com/office/powerpoint/2010/main" val="1081157584"/>
              </p:ext>
            </p:extLst>
          </p:nvPr>
        </p:nvGraphicFramePr>
        <p:xfrm>
          <a:off x="2117" y="2118"/>
          <a:ext cx="2117" cy="2117"/>
        </p:xfrm>
        <a:graphic>
          <a:graphicData uri="http://schemas.openxmlformats.org/presentationml/2006/ole">
            <mc:AlternateContent xmlns:mc="http://schemas.openxmlformats.org/markup-compatibility/2006">
              <mc:Choice xmlns:v="urn:schemas-microsoft-com:vml" Requires="v">
                <p:oleObj name="think-cell Slide" r:id="rId3" imgW="473" imgH="473" progId="TCLayout.ActiveDocument.1">
                  <p:embed/>
                </p:oleObj>
              </mc:Choice>
              <mc:Fallback>
                <p:oleObj name="think-cell Slide" r:id="rId3" imgW="473" imgH="473" progId="TCLayout.ActiveDocument.1">
                  <p:embed/>
                  <p:pic>
                    <p:nvPicPr>
                      <p:cNvPr id="3" name="Object 2" hidden="1">
                        <a:extLst>
                          <a:ext uri="{FF2B5EF4-FFF2-40B4-BE49-F238E27FC236}">
                            <a16:creationId xmlns:a16="http://schemas.microsoft.com/office/drawing/2014/main" id="{B75E2B6C-DF6C-4062-B141-362A5B52FE87}"/>
                          </a:ext>
                        </a:extLst>
                      </p:cNvPr>
                      <p:cNvPicPr/>
                      <p:nvPr/>
                    </p:nvPicPr>
                    <p:blipFill>
                      <a:blip r:embed="rId4"/>
                      <a:stretch>
                        <a:fillRect/>
                      </a:stretch>
                    </p:blipFill>
                    <p:spPr>
                      <a:xfrm>
                        <a:off x="2117" y="2118"/>
                        <a:ext cx="2117" cy="2117"/>
                      </a:xfrm>
                      <a:prstGeom prst="rect">
                        <a:avLst/>
                      </a:prstGeom>
                    </p:spPr>
                  </p:pic>
                </p:oleObj>
              </mc:Fallback>
            </mc:AlternateContent>
          </a:graphicData>
        </a:graphic>
      </p:graphicFrame>
      <p:sp>
        <p:nvSpPr>
          <p:cNvPr id="4" name="Rectangle 3">
            <a:extLst>
              <a:ext uri="{FF2B5EF4-FFF2-40B4-BE49-F238E27FC236}">
                <a16:creationId xmlns:a16="http://schemas.microsoft.com/office/drawing/2014/main" id="{34249A12-C1D2-45AC-8E33-9AC8889C18DD}"/>
              </a:ext>
            </a:extLst>
          </p:cNvPr>
          <p:cNvSpPr/>
          <p:nvPr userDrawn="1"/>
        </p:nvSpPr>
        <p:spPr>
          <a:xfrm>
            <a:off x="0" y="-5101"/>
            <a:ext cx="5296862" cy="9149101"/>
          </a:xfrm>
          <a:prstGeom prst="rect">
            <a:avLst/>
          </a:prstGeom>
          <a:solidFill>
            <a:srgbClr val="1E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3018">
              <a:solidFill>
                <a:schemeClr val="bg1"/>
              </a:solidFill>
            </a:endParaRPr>
          </a:p>
        </p:txBody>
      </p:sp>
      <p:sp>
        <p:nvSpPr>
          <p:cNvPr id="5" name="Plassholder for tekst 2">
            <a:extLst>
              <a:ext uri="{FF2B5EF4-FFF2-40B4-BE49-F238E27FC236}">
                <a16:creationId xmlns:a16="http://schemas.microsoft.com/office/drawing/2014/main" id="{626F4051-322D-4761-B918-75CA0F940DA8}"/>
              </a:ext>
            </a:extLst>
          </p:cNvPr>
          <p:cNvSpPr>
            <a:spLocks noGrp="1"/>
          </p:cNvSpPr>
          <p:nvPr>
            <p:ph idx="1"/>
          </p:nvPr>
        </p:nvSpPr>
        <p:spPr>
          <a:xfrm>
            <a:off x="5490010" y="1269601"/>
            <a:ext cx="9694425" cy="7159888"/>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6" name="Plassholder for tittel 1">
            <a:extLst>
              <a:ext uri="{FF2B5EF4-FFF2-40B4-BE49-F238E27FC236}">
                <a16:creationId xmlns:a16="http://schemas.microsoft.com/office/drawing/2014/main" id="{758EB8A5-7F81-4483-A711-E1C9F1B9A1FA}"/>
              </a:ext>
            </a:extLst>
          </p:cNvPr>
          <p:cNvSpPr>
            <a:spLocks noGrp="1"/>
          </p:cNvSpPr>
          <p:nvPr>
            <p:ph type="title" hasCustomPrompt="1"/>
          </p:nvPr>
        </p:nvSpPr>
        <p:spPr>
          <a:xfrm>
            <a:off x="887810" y="1269600"/>
            <a:ext cx="4072558" cy="2877339"/>
          </a:xfrm>
          <a:prstGeom prst="rect">
            <a:avLst/>
          </a:prstGeom>
        </p:spPr>
        <p:txBody>
          <a:bodyPr vert="horz" lIns="0" tIns="0" rIns="0" bIns="0" rtlCol="0" anchor="t" anchorCtr="0">
            <a:noAutofit/>
          </a:bodyPr>
          <a:lstStyle>
            <a:lvl1pPr>
              <a:defRPr sz="4266">
                <a:solidFill>
                  <a:schemeClr val="bg1"/>
                </a:solidFill>
              </a:defRPr>
            </a:lvl1pPr>
          </a:lstStyle>
          <a:p>
            <a:r>
              <a:rPr lang="nb-NO"/>
              <a:t>Klikk for å redigere tittelstil</a:t>
            </a:r>
          </a:p>
        </p:txBody>
      </p:sp>
      <p:pic>
        <p:nvPicPr>
          <p:cNvPr id="8" name="Picture 2" descr="Logo | Profilveileder">
            <a:extLst>
              <a:ext uri="{FF2B5EF4-FFF2-40B4-BE49-F238E27FC236}">
                <a16:creationId xmlns:a16="http://schemas.microsoft.com/office/drawing/2014/main" id="{6BD3A9D1-5C79-46DA-AC53-107BA2C9D525}"/>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l="51295" t="13561" r="2030" b="11007"/>
          <a:stretch/>
        </p:blipFill>
        <p:spPr bwMode="auto">
          <a:xfrm>
            <a:off x="854203" y="469225"/>
            <a:ext cx="1898521" cy="501619"/>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41314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3_Tittel og innhold">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D21FA943-07F2-60FC-7E94-32E09E3355D1}"/>
              </a:ext>
            </a:extLst>
          </p:cNvPr>
          <p:cNvGraphicFramePr>
            <a:graphicFrameLocks noChangeAspect="1"/>
          </p:cNvGraphicFramePr>
          <p:nvPr userDrawn="1">
            <p:custDataLst>
              <p:tags r:id="rId1"/>
            </p:custDataLst>
            <p:extLst>
              <p:ext uri="{D42A27DB-BD31-4B8C-83A1-F6EECF244321}">
                <p14:modId xmlns:p14="http://schemas.microsoft.com/office/powerpoint/2010/main" val="3370710682"/>
              </p:ext>
            </p:extLst>
          </p:nvPr>
        </p:nvGraphicFramePr>
        <p:xfrm>
          <a:off x="2117" y="2118"/>
          <a:ext cx="2117" cy="2117"/>
        </p:xfrm>
        <a:graphic>
          <a:graphicData uri="http://schemas.openxmlformats.org/presentationml/2006/ole">
            <mc:AlternateContent xmlns:mc="http://schemas.openxmlformats.org/markup-compatibility/2006">
              <mc:Choice xmlns:v="urn:schemas-microsoft-com:vml" Requires="v">
                <p:oleObj name="think-cell Slide" r:id="rId3" imgW="473" imgH="473" progId="TCLayout.ActiveDocument.1">
                  <p:embed/>
                </p:oleObj>
              </mc:Choice>
              <mc:Fallback>
                <p:oleObj name="think-cell Slide" r:id="rId3" imgW="473" imgH="473" progId="TCLayout.ActiveDocument.1">
                  <p:embed/>
                  <p:pic>
                    <p:nvPicPr>
                      <p:cNvPr id="2" name="Object 1" hidden="1">
                        <a:extLst>
                          <a:ext uri="{FF2B5EF4-FFF2-40B4-BE49-F238E27FC236}">
                            <a16:creationId xmlns:a16="http://schemas.microsoft.com/office/drawing/2014/main" id="{D21FA943-07F2-60FC-7E94-32E09E3355D1}"/>
                          </a:ext>
                        </a:extLst>
                      </p:cNvPr>
                      <p:cNvPicPr/>
                      <p:nvPr/>
                    </p:nvPicPr>
                    <p:blipFill>
                      <a:blip r:embed="rId4"/>
                      <a:stretch>
                        <a:fillRect/>
                      </a:stretch>
                    </p:blipFill>
                    <p:spPr>
                      <a:xfrm>
                        <a:off x="2117" y="2118"/>
                        <a:ext cx="2117" cy="2117"/>
                      </a:xfrm>
                      <a:prstGeom prst="rect">
                        <a:avLst/>
                      </a:prstGeom>
                    </p:spPr>
                  </p:pic>
                </p:oleObj>
              </mc:Fallback>
            </mc:AlternateContent>
          </a:graphicData>
        </a:graphic>
      </p:graphicFrame>
      <p:sp>
        <p:nvSpPr>
          <p:cNvPr id="4" name="Rectangle 3">
            <a:extLst>
              <a:ext uri="{FF2B5EF4-FFF2-40B4-BE49-F238E27FC236}">
                <a16:creationId xmlns:a16="http://schemas.microsoft.com/office/drawing/2014/main" id="{34249A12-C1D2-45AC-8E33-9AC8889C18DD}"/>
              </a:ext>
            </a:extLst>
          </p:cNvPr>
          <p:cNvSpPr/>
          <p:nvPr userDrawn="1"/>
        </p:nvSpPr>
        <p:spPr>
          <a:xfrm>
            <a:off x="0" y="-5101"/>
            <a:ext cx="16254413" cy="9149101"/>
          </a:xfrm>
          <a:prstGeom prst="rect">
            <a:avLst/>
          </a:prstGeom>
          <a:solidFill>
            <a:srgbClr val="1E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3018">
              <a:solidFill>
                <a:schemeClr val="bg1"/>
              </a:solidFill>
            </a:endParaRPr>
          </a:p>
        </p:txBody>
      </p:sp>
      <p:pic>
        <p:nvPicPr>
          <p:cNvPr id="8" name="Picture 2" descr="Logo | Profilveileder">
            <a:extLst>
              <a:ext uri="{FF2B5EF4-FFF2-40B4-BE49-F238E27FC236}">
                <a16:creationId xmlns:a16="http://schemas.microsoft.com/office/drawing/2014/main" id="{6BD3A9D1-5C79-46DA-AC53-107BA2C9D525}"/>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l="51295" t="13561" r="2030" b="11007"/>
          <a:stretch/>
        </p:blipFill>
        <p:spPr bwMode="auto">
          <a:xfrm>
            <a:off x="854203" y="469225"/>
            <a:ext cx="1898521" cy="50161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Plassholder for tittel 1">
            <a:extLst>
              <a:ext uri="{FF2B5EF4-FFF2-40B4-BE49-F238E27FC236}">
                <a16:creationId xmlns:a16="http://schemas.microsoft.com/office/drawing/2014/main" id="{A579FEA5-C332-74F4-1A53-4D28CCAF1921}"/>
              </a:ext>
            </a:extLst>
          </p:cNvPr>
          <p:cNvSpPr>
            <a:spLocks noGrp="1"/>
          </p:cNvSpPr>
          <p:nvPr>
            <p:ph type="title" hasCustomPrompt="1"/>
          </p:nvPr>
        </p:nvSpPr>
        <p:spPr>
          <a:xfrm>
            <a:off x="887810" y="1269601"/>
            <a:ext cx="11289750" cy="709484"/>
          </a:xfrm>
          <a:prstGeom prst="rect">
            <a:avLst/>
          </a:prstGeom>
        </p:spPr>
        <p:txBody>
          <a:bodyPr vert="horz" lIns="0" tIns="0" rIns="0" bIns="0" rtlCol="0" anchor="t" anchorCtr="0">
            <a:noAutofit/>
          </a:bodyPr>
          <a:lstStyle>
            <a:lvl1pPr>
              <a:defRPr sz="4266">
                <a:solidFill>
                  <a:schemeClr val="bg1"/>
                </a:solidFill>
              </a:defRPr>
            </a:lvl1pPr>
          </a:lstStyle>
          <a:p>
            <a:r>
              <a:rPr lang="nb-NO"/>
              <a:t>Klikk for å redigere tittelstil</a:t>
            </a:r>
          </a:p>
        </p:txBody>
      </p:sp>
      <p:pic>
        <p:nvPicPr>
          <p:cNvPr id="5" name="Bilde 5">
            <a:extLst>
              <a:ext uri="{FF2B5EF4-FFF2-40B4-BE49-F238E27FC236}">
                <a16:creationId xmlns:a16="http://schemas.microsoft.com/office/drawing/2014/main" id="{86E60FA7-40C3-0008-64E5-D3BB3EE87A14}"/>
              </a:ext>
            </a:extLst>
          </p:cNvPr>
          <p:cNvPicPr>
            <a:picLocks noChangeAspect="1"/>
          </p:cNvPicPr>
          <p:nvPr userDrawn="1"/>
        </p:nvPicPr>
        <p:blipFill>
          <a:blip r:embed="rId6"/>
          <a:stretch>
            <a:fillRect/>
          </a:stretch>
        </p:blipFill>
        <p:spPr>
          <a:xfrm>
            <a:off x="15292130" y="353161"/>
            <a:ext cx="798095" cy="733747"/>
          </a:xfrm>
          <a:prstGeom prst="flowChartConnector">
            <a:avLst/>
          </a:prstGeom>
          <a:solidFill>
            <a:srgbClr val="1E2B3C"/>
          </a:solidFill>
        </p:spPr>
      </p:pic>
    </p:spTree>
    <p:extLst>
      <p:ext uri="{BB962C8B-B14F-4D97-AF65-F5344CB8AC3E}">
        <p14:creationId xmlns:p14="http://schemas.microsoft.com/office/powerpoint/2010/main" val="12761821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1_Tittel og innhold">
    <p:spTree>
      <p:nvGrpSpPr>
        <p:cNvPr id="1" name=""/>
        <p:cNvGrpSpPr/>
        <p:nvPr/>
      </p:nvGrpSpPr>
      <p:grpSpPr>
        <a:xfrm>
          <a:off x="0" y="0"/>
          <a:ext cx="0" cy="0"/>
          <a:chOff x="0" y="0"/>
          <a:chExt cx="0" cy="0"/>
        </a:xfrm>
      </p:grpSpPr>
      <p:sp>
        <p:nvSpPr>
          <p:cNvPr id="5" name="Plassholder for tekst 2">
            <a:extLst>
              <a:ext uri="{FF2B5EF4-FFF2-40B4-BE49-F238E27FC236}">
                <a16:creationId xmlns:a16="http://schemas.microsoft.com/office/drawing/2014/main" id="{626F4051-322D-4761-B918-75CA0F940DA8}"/>
              </a:ext>
            </a:extLst>
          </p:cNvPr>
          <p:cNvSpPr>
            <a:spLocks noGrp="1"/>
          </p:cNvSpPr>
          <p:nvPr>
            <p:ph idx="1"/>
          </p:nvPr>
        </p:nvSpPr>
        <p:spPr>
          <a:xfrm>
            <a:off x="1069974" y="2484439"/>
            <a:ext cx="14114462" cy="5945049"/>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6" name="Plassholder for tittel 1">
            <a:extLst>
              <a:ext uri="{FF2B5EF4-FFF2-40B4-BE49-F238E27FC236}">
                <a16:creationId xmlns:a16="http://schemas.microsoft.com/office/drawing/2014/main" id="{758EB8A5-7F81-4483-A711-E1C9F1B9A1FA}"/>
              </a:ext>
            </a:extLst>
          </p:cNvPr>
          <p:cNvSpPr>
            <a:spLocks noGrp="1"/>
          </p:cNvSpPr>
          <p:nvPr>
            <p:ph type="title" hasCustomPrompt="1"/>
          </p:nvPr>
        </p:nvSpPr>
        <p:spPr>
          <a:xfrm>
            <a:off x="1069976" y="1269601"/>
            <a:ext cx="14114462" cy="692497"/>
          </a:xfrm>
          <a:prstGeom prst="rect">
            <a:avLst/>
          </a:prstGeom>
        </p:spPr>
        <p:txBody>
          <a:bodyPr vert="horz" lIns="0" tIns="0" rIns="0" bIns="0" rtlCol="0" anchor="t" anchorCtr="0">
            <a:noAutofit/>
          </a:bodyPr>
          <a:lstStyle>
            <a:lvl1pPr>
              <a:defRPr sz="4000"/>
            </a:lvl1pPr>
          </a:lstStyle>
          <a:p>
            <a:r>
              <a:rPr lang="nb-NO"/>
              <a:t>Klikk for å redigere tittelstil</a:t>
            </a:r>
          </a:p>
        </p:txBody>
      </p:sp>
    </p:spTree>
    <p:extLst>
      <p:ext uri="{BB962C8B-B14F-4D97-AF65-F5344CB8AC3E}">
        <p14:creationId xmlns:p14="http://schemas.microsoft.com/office/powerpoint/2010/main" val="21698346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To innholdsdeler">
    <p:spTree>
      <p:nvGrpSpPr>
        <p:cNvPr id="1" name=""/>
        <p:cNvGrpSpPr/>
        <p:nvPr/>
      </p:nvGrpSpPr>
      <p:grpSpPr>
        <a:xfrm>
          <a:off x="0" y="0"/>
          <a:ext cx="0" cy="0"/>
          <a:chOff x="0" y="0"/>
          <a:chExt cx="0" cy="0"/>
        </a:xfrm>
      </p:grpSpPr>
      <p:sp>
        <p:nvSpPr>
          <p:cNvPr id="3" name="Plassholder for innhold 2"/>
          <p:cNvSpPr>
            <a:spLocks noGrp="1"/>
          </p:cNvSpPr>
          <p:nvPr>
            <p:ph sz="half" idx="1"/>
          </p:nvPr>
        </p:nvSpPr>
        <p:spPr>
          <a:xfrm>
            <a:off x="1069974" y="2273163"/>
            <a:ext cx="6934523" cy="61563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Plassholder for innhold 3"/>
          <p:cNvSpPr>
            <a:spLocks noGrp="1"/>
          </p:cNvSpPr>
          <p:nvPr>
            <p:ph sz="half" idx="2"/>
          </p:nvPr>
        </p:nvSpPr>
        <p:spPr>
          <a:xfrm>
            <a:off x="8249914" y="2273163"/>
            <a:ext cx="6934523" cy="61563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9" name="Plassholder for tittel 1">
            <a:extLst>
              <a:ext uri="{FF2B5EF4-FFF2-40B4-BE49-F238E27FC236}">
                <a16:creationId xmlns:a16="http://schemas.microsoft.com/office/drawing/2014/main" id="{97C25ED5-A7B7-439C-8D7F-2262BCA976B3}"/>
              </a:ext>
            </a:extLst>
          </p:cNvPr>
          <p:cNvSpPr>
            <a:spLocks noGrp="1"/>
          </p:cNvSpPr>
          <p:nvPr>
            <p:ph type="title" hasCustomPrompt="1"/>
          </p:nvPr>
        </p:nvSpPr>
        <p:spPr>
          <a:xfrm>
            <a:off x="1069976" y="1269601"/>
            <a:ext cx="14114462" cy="692497"/>
          </a:xfrm>
          <a:prstGeom prst="rect">
            <a:avLst/>
          </a:prstGeom>
        </p:spPr>
        <p:txBody>
          <a:bodyPr vert="horz" lIns="0" tIns="0" rIns="0" bIns="0" rtlCol="0" anchor="t" anchorCtr="0">
            <a:noAutofit/>
          </a:bodyPr>
          <a:lstStyle>
            <a:lvl1pPr>
              <a:defRPr sz="4000"/>
            </a:lvl1pPr>
          </a:lstStyle>
          <a:p>
            <a:r>
              <a:rPr lang="nb-NO"/>
              <a:t>Klikk for å redigere tittelstil</a:t>
            </a:r>
          </a:p>
        </p:txBody>
      </p:sp>
    </p:spTree>
    <p:extLst>
      <p:ext uri="{BB962C8B-B14F-4D97-AF65-F5344CB8AC3E}">
        <p14:creationId xmlns:p14="http://schemas.microsoft.com/office/powerpoint/2010/main" val="568660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1429">
          <p15:clr>
            <a:srgbClr val="FBAE40"/>
          </p15:clr>
        </p15:guide>
        <p15:guide id="2" pos="674">
          <p15:clr>
            <a:srgbClr val="FBAE40"/>
          </p15:clr>
        </p15:guide>
        <p15:guide id="3" orient="horz" pos="5307">
          <p15:clr>
            <a:srgbClr val="FBAE40"/>
          </p15:clr>
        </p15:guide>
        <p15:guide id="4" pos="9565">
          <p15:clr>
            <a:srgbClr val="FBAE40"/>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p:cSld name="Helsides bilde">
    <p:spTree>
      <p:nvGrpSpPr>
        <p:cNvPr id="1" name=""/>
        <p:cNvGrpSpPr/>
        <p:nvPr/>
      </p:nvGrpSpPr>
      <p:grpSpPr>
        <a:xfrm>
          <a:off x="0" y="0"/>
          <a:ext cx="0" cy="0"/>
          <a:chOff x="0" y="0"/>
          <a:chExt cx="0" cy="0"/>
        </a:xfrm>
      </p:grpSpPr>
      <p:sp>
        <p:nvSpPr>
          <p:cNvPr id="7" name="Plassholder for bilde 6">
            <a:extLst>
              <a:ext uri="{FF2B5EF4-FFF2-40B4-BE49-F238E27FC236}">
                <a16:creationId xmlns:a16="http://schemas.microsoft.com/office/drawing/2014/main" id="{24FAF295-66FF-4DF2-99B8-D49F2A51452F}"/>
              </a:ext>
            </a:extLst>
          </p:cNvPr>
          <p:cNvSpPr>
            <a:spLocks noGrp="1"/>
          </p:cNvSpPr>
          <p:nvPr>
            <p:ph type="pic" sz="quarter" idx="13"/>
          </p:nvPr>
        </p:nvSpPr>
        <p:spPr>
          <a:xfrm>
            <a:off x="1" y="2"/>
            <a:ext cx="16256033" cy="9145143"/>
          </a:xfrm>
          <a:prstGeom prst="rect">
            <a:avLst/>
          </a:prstGeom>
        </p:spPr>
        <p:txBody>
          <a:bodyPr lIns="0" tIns="2880000" rIns="0" bIns="0" anchor="t" anchorCtr="1"/>
          <a:lstStyle>
            <a:lvl1pPr marL="0" indent="0" algn="ctr">
              <a:buNone/>
              <a:defRPr sz="3000"/>
            </a:lvl1pPr>
          </a:lstStyle>
          <a:p>
            <a:r>
              <a:rPr lang="en-US"/>
              <a:t>Click icon to add picture</a:t>
            </a:r>
            <a:endParaRPr lang="nb-NO"/>
          </a:p>
        </p:txBody>
      </p:sp>
    </p:spTree>
    <p:extLst>
      <p:ext uri="{BB962C8B-B14F-4D97-AF65-F5344CB8AC3E}">
        <p14:creationId xmlns:p14="http://schemas.microsoft.com/office/powerpoint/2010/main" val="7797258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Bilde /m tekst">
    <p:spTree>
      <p:nvGrpSpPr>
        <p:cNvPr id="1" name=""/>
        <p:cNvGrpSpPr/>
        <p:nvPr/>
      </p:nvGrpSpPr>
      <p:grpSpPr>
        <a:xfrm>
          <a:off x="0" y="0"/>
          <a:ext cx="0" cy="0"/>
          <a:chOff x="0" y="0"/>
          <a:chExt cx="0" cy="0"/>
        </a:xfrm>
      </p:grpSpPr>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1" y="1"/>
            <a:ext cx="16256033" cy="4572572"/>
          </a:xfrm>
          <a:prstGeom prst="rect">
            <a:avLst/>
          </a:prstGeom>
        </p:spPr>
        <p:txBody>
          <a:bodyPr lIns="0" tIns="2880000" rIns="0" bIns="0" anchor="t" anchorCtr="1"/>
          <a:lstStyle>
            <a:lvl1pPr marL="0" indent="0" algn="ctr">
              <a:buNone/>
              <a:defRPr sz="3000"/>
            </a:lvl1pPr>
          </a:lstStyle>
          <a:p>
            <a:r>
              <a:rPr lang="en-US"/>
              <a:t>Click icon to add picture</a:t>
            </a:r>
            <a:endParaRPr lang="nb-NO"/>
          </a:p>
        </p:txBody>
      </p:sp>
      <p:sp>
        <p:nvSpPr>
          <p:cNvPr id="10" name="Plassholder for tekst 6">
            <a:extLst>
              <a:ext uri="{FF2B5EF4-FFF2-40B4-BE49-F238E27FC236}">
                <a16:creationId xmlns:a16="http://schemas.microsoft.com/office/drawing/2014/main" id="{660222DE-83EE-4E47-896F-8C78F30A2D45}"/>
              </a:ext>
            </a:extLst>
          </p:cNvPr>
          <p:cNvSpPr>
            <a:spLocks noGrp="1"/>
          </p:cNvSpPr>
          <p:nvPr>
            <p:ph type="body" sz="quarter" idx="13"/>
          </p:nvPr>
        </p:nvSpPr>
        <p:spPr>
          <a:xfrm>
            <a:off x="2364232" y="5309937"/>
            <a:ext cx="12295196" cy="2971097"/>
          </a:xfrm>
          <a:prstGeom prst="rect">
            <a:avLst/>
          </a:prstGeom>
        </p:spPr>
        <p:txBody>
          <a:bodyPr lIns="0" tIns="0" rIns="0" bIns="0"/>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Tree>
    <p:extLst>
      <p:ext uri="{BB962C8B-B14F-4D97-AF65-F5344CB8AC3E}">
        <p14:creationId xmlns:p14="http://schemas.microsoft.com/office/powerpoint/2010/main" val="14170415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Stort bilde med tekst">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8502D847-EF0A-40D6-98D4-363AD03B4F25}"/>
              </a:ext>
            </a:extLst>
          </p:cNvPr>
          <p:cNvSpPr/>
          <p:nvPr/>
        </p:nvSpPr>
        <p:spPr>
          <a:xfrm>
            <a:off x="1944914" y="101601"/>
            <a:ext cx="13628915" cy="10740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8124598" y="2"/>
            <a:ext cx="8129816" cy="9145143"/>
          </a:xfrm>
          <a:prstGeom prst="rect">
            <a:avLst/>
          </a:prstGeom>
        </p:spPr>
        <p:txBody>
          <a:bodyPr lIns="0" tIns="720000" rIns="0" bIns="0" anchor="t" anchorCtr="1"/>
          <a:lstStyle>
            <a:lvl1pPr marL="0" indent="0" algn="ctr">
              <a:buNone/>
              <a:defRPr sz="3000"/>
            </a:lvl1pPr>
          </a:lstStyle>
          <a:p>
            <a:r>
              <a:rPr lang="en-US"/>
              <a:t>Click icon to add picture</a:t>
            </a:r>
            <a:endParaRPr lang="nb-NO"/>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1590" y="566057"/>
            <a:ext cx="6480810" cy="8049032"/>
          </a:xfrm>
          <a:prstGeom prst="rect">
            <a:avLst/>
          </a:prstGeom>
        </p:spPr>
        <p:txBody>
          <a:bodyPr lIns="0" tIns="0" rIns="0" bIns="0"/>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Tree>
    <p:extLst>
      <p:ext uri="{BB962C8B-B14F-4D97-AF65-F5344CB8AC3E}">
        <p14:creationId xmlns:p14="http://schemas.microsoft.com/office/powerpoint/2010/main" val="196094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2x tekstbokser og 2x bilder">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D334645B-223F-4526-8D89-BC20DD382EAF}"/>
              </a:ext>
            </a:extLst>
          </p:cNvPr>
          <p:cNvSpPr/>
          <p:nvPr/>
        </p:nvSpPr>
        <p:spPr>
          <a:xfrm>
            <a:off x="1306286" y="130630"/>
            <a:ext cx="14557828" cy="19158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4572573"/>
            <a:ext cx="8129816" cy="4571428"/>
          </a:xfrm>
          <a:prstGeom prst="rect">
            <a:avLst/>
          </a:prstGeom>
        </p:spPr>
        <p:txBody>
          <a:bodyPr lIns="0" tIns="720000" rIns="0" bIns="0" anchor="t" anchorCtr="1"/>
          <a:lstStyle>
            <a:lvl1pPr marL="0" indent="0" algn="ctr">
              <a:buNone/>
              <a:defRPr sz="3000"/>
            </a:lvl1pPr>
          </a:lstStyle>
          <a:p>
            <a:r>
              <a:rPr lang="en-US"/>
              <a:t>Click icon to add picture</a:t>
            </a:r>
            <a:endParaRPr lang="nb-NO"/>
          </a:p>
        </p:txBody>
      </p:sp>
      <p:sp>
        <p:nvSpPr>
          <p:cNvPr id="7" name="Plassholder for tekst 6">
            <a:extLst>
              <a:ext uri="{FF2B5EF4-FFF2-40B4-BE49-F238E27FC236}">
                <a16:creationId xmlns:a16="http://schemas.microsoft.com/office/drawing/2014/main" id="{70691A1F-0C65-4936-A3D1-75D553931D9A}"/>
              </a:ext>
            </a:extLst>
          </p:cNvPr>
          <p:cNvSpPr>
            <a:spLocks noGrp="1"/>
          </p:cNvSpPr>
          <p:nvPr>
            <p:ph type="body" sz="quarter" idx="13"/>
          </p:nvPr>
        </p:nvSpPr>
        <p:spPr>
          <a:xfrm>
            <a:off x="1080135" y="338379"/>
            <a:ext cx="5760720" cy="2520315"/>
          </a:xfrm>
          <a:prstGeom prst="rect">
            <a:avLst/>
          </a:prstGeom>
        </p:spPr>
        <p:txBody>
          <a:bodyPr lIns="0" tIns="0" rIns="0" bIns="0"/>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9" name="Plassholder for bilde 6">
            <a:extLst>
              <a:ext uri="{FF2B5EF4-FFF2-40B4-BE49-F238E27FC236}">
                <a16:creationId xmlns:a16="http://schemas.microsoft.com/office/drawing/2014/main" id="{A6665869-579D-4D0A-8BB5-C514B896A395}"/>
              </a:ext>
            </a:extLst>
          </p:cNvPr>
          <p:cNvSpPr>
            <a:spLocks noGrp="1"/>
          </p:cNvSpPr>
          <p:nvPr>
            <p:ph type="pic" sz="quarter" idx="15"/>
          </p:nvPr>
        </p:nvSpPr>
        <p:spPr>
          <a:xfrm>
            <a:off x="8129816" y="1"/>
            <a:ext cx="8124596" cy="4572572"/>
          </a:xfrm>
          <a:prstGeom prst="rect">
            <a:avLst/>
          </a:prstGeom>
        </p:spPr>
        <p:txBody>
          <a:bodyPr lIns="0" tIns="720000" rIns="0" bIns="0" anchor="t" anchorCtr="1"/>
          <a:lstStyle>
            <a:lvl1pPr marL="0" indent="0" algn="ctr">
              <a:buNone/>
              <a:defRPr sz="3000"/>
            </a:lvl1pPr>
          </a:lstStyle>
          <a:p>
            <a:r>
              <a:rPr lang="en-US"/>
              <a:t>Click icon to add picture</a:t>
            </a:r>
            <a:endParaRPr lang="nb-NO"/>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81146" y="4856072"/>
            <a:ext cx="5760720" cy="2520315"/>
          </a:xfrm>
          <a:prstGeom prst="rect">
            <a:avLst/>
          </a:prstGeom>
        </p:spPr>
        <p:txBody>
          <a:bodyPr lIns="0" tIns="0" rIns="0" bIns="0"/>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Tree>
    <p:extLst>
      <p:ext uri="{BB962C8B-B14F-4D97-AF65-F5344CB8AC3E}">
        <p14:creationId xmlns:p14="http://schemas.microsoft.com/office/powerpoint/2010/main" val="27786777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p:cSld name="Pause #1">
    <p:spTree>
      <p:nvGrpSpPr>
        <p:cNvPr id="1" name=""/>
        <p:cNvGrpSpPr/>
        <p:nvPr/>
      </p:nvGrpSpPr>
      <p:grpSpPr>
        <a:xfrm>
          <a:off x="0" y="0"/>
          <a:ext cx="0" cy="0"/>
          <a:chOff x="0" y="0"/>
          <a:chExt cx="0" cy="0"/>
        </a:xfrm>
      </p:grpSpPr>
      <p:pic>
        <p:nvPicPr>
          <p:cNvPr id="3" name="Bilde 2" descr="Et bilde som inneholder tegning&#10;&#10;Automatisk generert beskrivelse">
            <a:extLst>
              <a:ext uri="{FF2B5EF4-FFF2-40B4-BE49-F238E27FC236}">
                <a16:creationId xmlns:a16="http://schemas.microsoft.com/office/drawing/2014/main" id="{B32B5ECC-2D7D-48D0-B8D9-C63BF3D3531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18"/>
            <a:ext cx="16254413" cy="9141965"/>
          </a:xfrm>
          <a:prstGeom prst="rect">
            <a:avLst/>
          </a:prstGeom>
        </p:spPr>
      </p:pic>
      <p:sp>
        <p:nvSpPr>
          <p:cNvPr id="6" name="Tittel 1"/>
          <p:cNvSpPr>
            <a:spLocks noGrp="1"/>
          </p:cNvSpPr>
          <p:nvPr>
            <p:ph type="title"/>
          </p:nvPr>
        </p:nvSpPr>
        <p:spPr>
          <a:xfrm>
            <a:off x="2365964" y="3681199"/>
            <a:ext cx="6120080" cy="1419611"/>
          </a:xfrm>
          <a:prstGeom prst="rect">
            <a:avLst/>
          </a:prstGeom>
        </p:spPr>
        <p:txBody>
          <a:bodyPr/>
          <a:lstStyle>
            <a:lvl1pPr>
              <a:defRPr>
                <a:solidFill>
                  <a:schemeClr val="bg1"/>
                </a:solidFill>
              </a:defRPr>
            </a:lvl1pPr>
          </a:lstStyle>
          <a:p>
            <a:r>
              <a:rPr lang="en-US"/>
              <a:t>Click to edit Master title style</a:t>
            </a:r>
            <a:endParaRPr lang="nb-NO"/>
          </a:p>
        </p:txBody>
      </p:sp>
      <p:pic>
        <p:nvPicPr>
          <p:cNvPr id="11" name="Bilde 10" descr="Et bilde som inneholder tegning&#10;&#10;Automatisk generert beskrivelse">
            <a:extLst>
              <a:ext uri="{FF2B5EF4-FFF2-40B4-BE49-F238E27FC236}">
                <a16:creationId xmlns:a16="http://schemas.microsoft.com/office/drawing/2014/main" id="{1623D34C-1926-4810-91BE-D6B95CA93B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5964" y="600107"/>
            <a:ext cx="439149" cy="440948"/>
          </a:xfrm>
          <a:prstGeom prst="rect">
            <a:avLst/>
          </a:prstGeom>
        </p:spPr>
      </p:pic>
      <p:sp>
        <p:nvSpPr>
          <p:cNvPr id="17" name="TextBox 6">
            <a:extLst>
              <a:ext uri="{FF2B5EF4-FFF2-40B4-BE49-F238E27FC236}">
                <a16:creationId xmlns:a16="http://schemas.microsoft.com/office/drawing/2014/main" id="{AEEAA6E5-76EB-4149-A5FA-6F5AED27612D}"/>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7297998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ort bilde med tekst">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8502D847-EF0A-40D6-98D4-363AD03B4F25}"/>
              </a:ext>
            </a:extLst>
          </p:cNvPr>
          <p:cNvSpPr/>
          <p:nvPr userDrawn="1"/>
        </p:nvSpPr>
        <p:spPr>
          <a:xfrm>
            <a:off x="1944914" y="101600"/>
            <a:ext cx="13628915" cy="10740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8124597" y="0"/>
            <a:ext cx="8129816" cy="9145143"/>
          </a:xfrm>
          <a:prstGeom prst="rect">
            <a:avLst/>
          </a:prstGeom>
        </p:spPr>
        <p:txBody>
          <a:bodyPr lIns="0" tIns="720000" rIns="0" bIns="0" anchor="t" anchorCtr="1"/>
          <a:lstStyle>
            <a:lvl1pPr marL="0" indent="0" algn="ctr">
              <a:buNone/>
              <a:defRPr sz="3000"/>
            </a:lvl1pPr>
          </a:lstStyle>
          <a:p>
            <a:r>
              <a:rPr lang="nb-NO"/>
              <a:t>Klikk på ikonet for å legge til et bilde</a:t>
            </a:r>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1589" y="566057"/>
            <a:ext cx="6480810" cy="8049032"/>
          </a:xfrm>
          <a:prstGeom prst="rect">
            <a:avLst/>
          </a:prstGeom>
        </p:spPr>
        <p:txBody>
          <a:bodyPr lIns="0" tIns="0" rIns="0" bIns="0"/>
          <a:lstStyle>
            <a:lvl5pPr>
              <a:defRPr/>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19644673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type="blank" preserve="1">
  <p:cSld name="Avslutningsside">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6D1E0FE9-5097-4A7A-849E-80C6670E411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18"/>
            <a:ext cx="16254413" cy="9141965"/>
          </a:xfrm>
          <a:prstGeom prst="rect">
            <a:avLst/>
          </a:prstGeom>
        </p:spPr>
      </p:pic>
      <p:pic>
        <p:nvPicPr>
          <p:cNvPr id="4" name="Bilde 3" descr="Et bilde som inneholder tegning&#10;&#10;Automatisk generert beskrivelse">
            <a:extLst>
              <a:ext uri="{FF2B5EF4-FFF2-40B4-BE49-F238E27FC236}">
                <a16:creationId xmlns:a16="http://schemas.microsoft.com/office/drawing/2014/main" id="{55ABA1C8-70E5-466F-8965-C04932D886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7207" y="4295661"/>
            <a:ext cx="1489437" cy="1495540"/>
          </a:xfrm>
          <a:prstGeom prst="rect">
            <a:avLst/>
          </a:prstGeom>
        </p:spPr>
      </p:pic>
      <p:sp>
        <p:nvSpPr>
          <p:cNvPr id="5" name="TekstSylinder 4">
            <a:extLst>
              <a:ext uri="{FF2B5EF4-FFF2-40B4-BE49-F238E27FC236}">
                <a16:creationId xmlns:a16="http://schemas.microsoft.com/office/drawing/2014/main" id="{A278092D-6D2E-4BF9-9025-D1CB6046007B}"/>
              </a:ext>
            </a:extLst>
          </p:cNvPr>
          <p:cNvSpPr txBox="1"/>
          <p:nvPr/>
        </p:nvSpPr>
        <p:spPr>
          <a:xfrm>
            <a:off x="8054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Digitaliseringsdirektoratet</a:t>
            </a:r>
          </a:p>
          <a:p>
            <a:pPr>
              <a:lnSpc>
                <a:spcPct val="150000"/>
              </a:lnSpc>
              <a:spcBef>
                <a:spcPts val="0"/>
              </a:spcBef>
            </a:pPr>
            <a:r>
              <a:rPr lang="nb-NO" sz="1200" b="0" err="1">
                <a:solidFill>
                  <a:schemeClr val="bg1"/>
                </a:solidFill>
              </a:rPr>
              <a:t>postmottak@digdir.no</a:t>
            </a:r>
            <a:endParaRPr lang="nb-NO" sz="1200" b="0">
              <a:solidFill>
                <a:schemeClr val="bg1"/>
              </a:solidFill>
            </a:endParaRPr>
          </a:p>
          <a:p>
            <a:pPr>
              <a:lnSpc>
                <a:spcPct val="150000"/>
              </a:lnSpc>
              <a:spcBef>
                <a:spcPts val="0"/>
              </a:spcBef>
            </a:pPr>
            <a:r>
              <a:rPr lang="nb-NO" sz="1200" b="0">
                <a:solidFill>
                  <a:schemeClr val="bg1"/>
                </a:solidFill>
              </a:rPr>
              <a:t>22 45 10 00</a:t>
            </a:r>
          </a:p>
          <a:p>
            <a:pPr>
              <a:lnSpc>
                <a:spcPct val="150000"/>
              </a:lnSpc>
              <a:spcBef>
                <a:spcPts val="0"/>
              </a:spcBef>
            </a:pPr>
            <a:r>
              <a:rPr lang="nb-NO" sz="1200" b="0">
                <a:solidFill>
                  <a:schemeClr val="bg1"/>
                </a:solidFill>
              </a:rPr>
              <a:t>Postboks 1382 Vika, 0114 Oslo</a:t>
            </a:r>
          </a:p>
        </p:txBody>
      </p:sp>
      <p:sp>
        <p:nvSpPr>
          <p:cNvPr id="12" name="TekstSylinder 11">
            <a:extLst>
              <a:ext uri="{FF2B5EF4-FFF2-40B4-BE49-F238E27FC236}">
                <a16:creationId xmlns:a16="http://schemas.microsoft.com/office/drawing/2014/main" id="{63D8E4ED-29EB-4D5B-8A83-7BF70D2626F8}"/>
              </a:ext>
            </a:extLst>
          </p:cNvPr>
          <p:cNvSpPr txBox="1"/>
          <p:nvPr/>
        </p:nvSpPr>
        <p:spPr>
          <a:xfrm>
            <a:off x="11102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Besøksadresser:</a:t>
            </a:r>
          </a:p>
          <a:p>
            <a:pPr>
              <a:lnSpc>
                <a:spcPct val="150000"/>
              </a:lnSpc>
              <a:spcBef>
                <a:spcPts val="0"/>
              </a:spcBef>
            </a:pPr>
            <a:r>
              <a:rPr lang="nb-NO" sz="1200" b="1">
                <a:solidFill>
                  <a:schemeClr val="bg1"/>
                </a:solidFill>
              </a:rPr>
              <a:t>Industriveien 1, 8900 Brønnøysund</a:t>
            </a:r>
          </a:p>
          <a:p>
            <a:pPr>
              <a:lnSpc>
                <a:spcPct val="150000"/>
              </a:lnSpc>
              <a:spcBef>
                <a:spcPts val="0"/>
              </a:spcBef>
            </a:pPr>
            <a:r>
              <a:rPr lang="nb-NO" sz="1200" b="1">
                <a:solidFill>
                  <a:schemeClr val="bg1"/>
                </a:solidFill>
              </a:rPr>
              <a:t>Skrivarevegen 2, 6863 Leikanger</a:t>
            </a:r>
          </a:p>
          <a:p>
            <a:pPr>
              <a:lnSpc>
                <a:spcPct val="150000"/>
              </a:lnSpc>
              <a:spcBef>
                <a:spcPts val="0"/>
              </a:spcBef>
            </a:pPr>
            <a:r>
              <a:rPr lang="nb-NO" sz="1200" b="1">
                <a:solidFill>
                  <a:schemeClr val="bg1"/>
                </a:solidFill>
              </a:rPr>
              <a:t>Grev Wedels Plass 9, 0151 Oslo</a:t>
            </a:r>
            <a:endParaRPr lang="nb-NO" sz="1200" b="0">
              <a:solidFill>
                <a:schemeClr val="bg1"/>
              </a:solidFill>
            </a:endParaRPr>
          </a:p>
        </p:txBody>
      </p:sp>
      <p:sp>
        <p:nvSpPr>
          <p:cNvPr id="14" name="TekstSylinder 13">
            <a:extLst>
              <a:ext uri="{FF2B5EF4-FFF2-40B4-BE49-F238E27FC236}">
                <a16:creationId xmlns:a16="http://schemas.microsoft.com/office/drawing/2014/main" id="{60842A71-D675-4BCF-A694-A088EB0F8293}"/>
              </a:ext>
            </a:extLst>
          </p:cNvPr>
          <p:cNvSpPr txBox="1"/>
          <p:nvPr/>
        </p:nvSpPr>
        <p:spPr>
          <a:xfrm>
            <a:off x="3393644" y="7302500"/>
            <a:ext cx="3048000" cy="335156"/>
          </a:xfrm>
          <a:prstGeom prst="rect">
            <a:avLst/>
          </a:prstGeom>
          <a:noFill/>
        </p:spPr>
        <p:txBody>
          <a:bodyPr wrap="square" rtlCol="0">
            <a:spAutoFit/>
          </a:bodyPr>
          <a:lstStyle/>
          <a:p>
            <a:pPr>
              <a:lnSpc>
                <a:spcPct val="150000"/>
              </a:lnSpc>
              <a:spcBef>
                <a:spcPts val="0"/>
              </a:spcBef>
            </a:pPr>
            <a:r>
              <a:rPr lang="nb-NO" sz="1200" b="1" err="1">
                <a:solidFill>
                  <a:srgbClr val="1E2B3C"/>
                </a:solidFill>
              </a:rPr>
              <a:t>digdir.no</a:t>
            </a:r>
            <a:endParaRPr lang="nb-NO" sz="1200" b="0">
              <a:solidFill>
                <a:srgbClr val="1E2B3C"/>
              </a:solidFill>
            </a:endParaRPr>
          </a:p>
        </p:txBody>
      </p:sp>
    </p:spTree>
    <p:extLst>
      <p:ext uri="{BB962C8B-B14F-4D97-AF65-F5344CB8AC3E}">
        <p14:creationId xmlns:p14="http://schemas.microsoft.com/office/powerpoint/2010/main" val="455577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2_Tittel og innho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EF730D8-A070-420D-9BF5-DBB6859B770D}"/>
              </a:ext>
            </a:extLst>
          </p:cNvPr>
          <p:cNvGraphicFramePr>
            <a:graphicFrameLocks noChangeAspect="1"/>
          </p:cNvGraphicFramePr>
          <p:nvPr userDrawn="1">
            <p:custDataLst>
              <p:tags r:id="rId1"/>
            </p:custDataLst>
            <p:extLst>
              <p:ext uri="{D42A27DB-BD31-4B8C-83A1-F6EECF244321}">
                <p14:modId xmlns:p14="http://schemas.microsoft.com/office/powerpoint/2010/main" val="2598479409"/>
              </p:ext>
            </p:extLst>
          </p:nvPr>
        </p:nvGraphicFramePr>
        <p:xfrm>
          <a:off x="2117" y="2118"/>
          <a:ext cx="2117" cy="2117"/>
        </p:xfrm>
        <a:graphic>
          <a:graphicData uri="http://schemas.openxmlformats.org/presentationml/2006/ole">
            <mc:AlternateContent xmlns:mc="http://schemas.openxmlformats.org/markup-compatibility/2006">
              <mc:Choice xmlns:v="urn:schemas-microsoft-com:vml" Requires="v">
                <p:oleObj name="think-cell Slide" r:id="rId3" imgW="473" imgH="473" progId="TCLayout.ActiveDocument.1">
                  <p:embed/>
                </p:oleObj>
              </mc:Choice>
              <mc:Fallback>
                <p:oleObj name="think-cell Slide" r:id="rId3" imgW="473" imgH="473" progId="TCLayout.ActiveDocument.1">
                  <p:embed/>
                  <p:pic>
                    <p:nvPicPr>
                      <p:cNvPr id="3" name="Object 2" hidden="1">
                        <a:extLst>
                          <a:ext uri="{FF2B5EF4-FFF2-40B4-BE49-F238E27FC236}">
                            <a16:creationId xmlns:a16="http://schemas.microsoft.com/office/drawing/2014/main" id="{9EF730D8-A070-420D-9BF5-DBB6859B770D}"/>
                          </a:ext>
                        </a:extLst>
                      </p:cNvPr>
                      <p:cNvPicPr/>
                      <p:nvPr/>
                    </p:nvPicPr>
                    <p:blipFill>
                      <a:blip r:embed="rId4"/>
                      <a:stretch>
                        <a:fillRect/>
                      </a:stretch>
                    </p:blipFill>
                    <p:spPr>
                      <a:xfrm>
                        <a:off x="2117" y="2118"/>
                        <a:ext cx="2117" cy="2117"/>
                      </a:xfrm>
                      <a:prstGeom prst="rect">
                        <a:avLst/>
                      </a:prstGeom>
                    </p:spPr>
                  </p:pic>
                </p:oleObj>
              </mc:Fallback>
            </mc:AlternateContent>
          </a:graphicData>
        </a:graphic>
      </p:graphicFrame>
      <p:sp>
        <p:nvSpPr>
          <p:cNvPr id="7" name="Plassholder for tittel 1">
            <a:extLst>
              <a:ext uri="{FF2B5EF4-FFF2-40B4-BE49-F238E27FC236}">
                <a16:creationId xmlns:a16="http://schemas.microsoft.com/office/drawing/2014/main" id="{D354E75C-D374-453F-964A-F63F4FF44A56}"/>
              </a:ext>
            </a:extLst>
          </p:cNvPr>
          <p:cNvSpPr>
            <a:spLocks noGrp="1"/>
          </p:cNvSpPr>
          <p:nvPr>
            <p:ph type="title" hasCustomPrompt="1"/>
          </p:nvPr>
        </p:nvSpPr>
        <p:spPr>
          <a:xfrm>
            <a:off x="889778" y="1272461"/>
            <a:ext cx="3721297" cy="692497"/>
          </a:xfrm>
          <a:prstGeom prst="rect">
            <a:avLst/>
          </a:prstGeom>
        </p:spPr>
        <p:txBody>
          <a:bodyPr vert="horz" lIns="0" tIns="0" rIns="0" bIns="0" rtlCol="0" anchor="t" anchorCtr="0">
            <a:noAutofit/>
          </a:bodyPr>
          <a:lstStyle>
            <a:lvl1pPr>
              <a:defRPr sz="3733">
                <a:solidFill>
                  <a:schemeClr val="bg1"/>
                </a:solidFill>
              </a:defRPr>
            </a:lvl1pPr>
          </a:lstStyle>
          <a:p>
            <a:r>
              <a:rPr lang="nb-NO"/>
              <a:t>Klikk for å redigere tittelstil</a:t>
            </a:r>
          </a:p>
        </p:txBody>
      </p:sp>
      <p:pic>
        <p:nvPicPr>
          <p:cNvPr id="8" name="Picture 2" descr="Logo | Profilveileder">
            <a:extLst>
              <a:ext uri="{FF2B5EF4-FFF2-40B4-BE49-F238E27FC236}">
                <a16:creationId xmlns:a16="http://schemas.microsoft.com/office/drawing/2014/main" id="{EDE53588-288B-4FE4-A766-62C79B1234A4}"/>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l="51295" t="13561" r="2030" b="11007"/>
          <a:stretch/>
        </p:blipFill>
        <p:spPr bwMode="auto">
          <a:xfrm>
            <a:off x="854915" y="469625"/>
            <a:ext cx="1898336" cy="50157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03294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Tom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43018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7FCAF6A-595C-33ED-5991-60AEF12C987C}"/>
              </a:ext>
            </a:extLst>
          </p:cNvPr>
          <p:cNvSpPr>
            <a:spLocks noGrp="1"/>
          </p:cNvSpPr>
          <p:nvPr>
            <p:ph type="ctrTitle"/>
          </p:nvPr>
        </p:nvSpPr>
        <p:spPr>
          <a:xfrm>
            <a:off x="2031802" y="1496485"/>
            <a:ext cx="12190810" cy="3183467"/>
          </a:xfrm>
        </p:spPr>
        <p:txBody>
          <a:bodyPr anchor="b"/>
          <a:lstStyle>
            <a:lvl1pPr algn="ctr">
              <a:defRPr sz="7998"/>
            </a:lvl1pPr>
          </a:lstStyle>
          <a:p>
            <a:r>
              <a:rPr lang="nb-NO"/>
              <a:t>Klikk for å redigere tittelstil</a:t>
            </a:r>
          </a:p>
        </p:txBody>
      </p:sp>
      <p:sp>
        <p:nvSpPr>
          <p:cNvPr id="3" name="Undertittel 2">
            <a:extLst>
              <a:ext uri="{FF2B5EF4-FFF2-40B4-BE49-F238E27FC236}">
                <a16:creationId xmlns:a16="http://schemas.microsoft.com/office/drawing/2014/main" id="{97A6F67B-84B5-794C-4A1A-EF2C706D8F5D}"/>
              </a:ext>
            </a:extLst>
          </p:cNvPr>
          <p:cNvSpPr>
            <a:spLocks noGrp="1"/>
          </p:cNvSpPr>
          <p:nvPr>
            <p:ph type="subTitle" idx="1"/>
          </p:nvPr>
        </p:nvSpPr>
        <p:spPr>
          <a:xfrm>
            <a:off x="2031802" y="4802717"/>
            <a:ext cx="12190810" cy="2207683"/>
          </a:xfrm>
        </p:spPr>
        <p:txBody>
          <a:bodyPr/>
          <a:lstStyle>
            <a:lvl1pPr marL="0" indent="0" algn="ctr">
              <a:buNone/>
              <a:defRPr sz="3200"/>
            </a:lvl1pPr>
            <a:lvl2pPr marL="609478" indent="0" algn="ctr">
              <a:buNone/>
              <a:defRPr sz="2666"/>
            </a:lvl2pPr>
            <a:lvl3pPr marL="1218957" indent="0" algn="ctr">
              <a:buNone/>
              <a:defRPr sz="2400"/>
            </a:lvl3pPr>
            <a:lvl4pPr marL="1828434" indent="0" algn="ctr">
              <a:buNone/>
              <a:defRPr sz="2133"/>
            </a:lvl4pPr>
            <a:lvl5pPr marL="2437912" indent="0" algn="ctr">
              <a:buNone/>
              <a:defRPr sz="2133"/>
            </a:lvl5pPr>
            <a:lvl6pPr marL="3047390" indent="0" algn="ctr">
              <a:buNone/>
              <a:defRPr sz="2133"/>
            </a:lvl6pPr>
            <a:lvl7pPr marL="3656869" indent="0" algn="ctr">
              <a:buNone/>
              <a:defRPr sz="2133"/>
            </a:lvl7pPr>
            <a:lvl8pPr marL="4266347" indent="0" algn="ctr">
              <a:buNone/>
              <a:defRPr sz="2133"/>
            </a:lvl8pPr>
            <a:lvl9pPr marL="4875824" indent="0" algn="ctr">
              <a:buNone/>
              <a:defRPr sz="2133"/>
            </a:lvl9pPr>
          </a:lstStyle>
          <a:p>
            <a:r>
              <a:rPr lang="nb-NO"/>
              <a:t>Klikk for å redigere undertittelstil i malen</a:t>
            </a:r>
          </a:p>
        </p:txBody>
      </p:sp>
      <p:sp>
        <p:nvSpPr>
          <p:cNvPr id="4" name="Plassholder for dato 3">
            <a:extLst>
              <a:ext uri="{FF2B5EF4-FFF2-40B4-BE49-F238E27FC236}">
                <a16:creationId xmlns:a16="http://schemas.microsoft.com/office/drawing/2014/main" id="{BE4652C0-FF4D-35A9-7084-9DC483F4711C}"/>
              </a:ext>
            </a:extLst>
          </p:cNvPr>
          <p:cNvSpPr>
            <a:spLocks noGrp="1"/>
          </p:cNvSpPr>
          <p:nvPr>
            <p:ph type="dt" sz="half" idx="10"/>
          </p:nvPr>
        </p:nvSpPr>
        <p:spPr/>
        <p:txBody>
          <a:bodyPr/>
          <a:lstStyle/>
          <a:p>
            <a:fld id="{53E431BC-4325-458D-BC4B-AB85F0605FE6}" type="datetimeFigureOut">
              <a:rPr lang="nb-NO" smtClean="0"/>
              <a:t>30.10.2024</a:t>
            </a:fld>
            <a:endParaRPr lang="nb-NO"/>
          </a:p>
        </p:txBody>
      </p:sp>
      <p:sp>
        <p:nvSpPr>
          <p:cNvPr id="5" name="Plassholder for bunntekst 4">
            <a:extLst>
              <a:ext uri="{FF2B5EF4-FFF2-40B4-BE49-F238E27FC236}">
                <a16:creationId xmlns:a16="http://schemas.microsoft.com/office/drawing/2014/main" id="{552E931A-50EC-210D-4E23-A60A7EF08B55}"/>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7881A32F-6548-7FC3-2E0E-E2CED8D58AF2}"/>
              </a:ext>
            </a:extLst>
          </p:cNvPr>
          <p:cNvSpPr>
            <a:spLocks noGrp="1"/>
          </p:cNvSpPr>
          <p:nvPr>
            <p:ph type="sldNum" sz="quarter" idx="12"/>
          </p:nvPr>
        </p:nvSpPr>
        <p:spPr/>
        <p:txBody>
          <a:bodyPr/>
          <a:lstStyle/>
          <a:p>
            <a:fld id="{D58B84C8-683B-43CF-BFDA-59B38BD4F3CE}" type="slidenum">
              <a:rPr lang="nb-NO" smtClean="0"/>
              <a:t>‹#›</a:t>
            </a:fld>
            <a:endParaRPr lang="nb-NO"/>
          </a:p>
        </p:txBody>
      </p:sp>
    </p:spTree>
    <p:extLst>
      <p:ext uri="{BB962C8B-B14F-4D97-AF65-F5344CB8AC3E}">
        <p14:creationId xmlns:p14="http://schemas.microsoft.com/office/powerpoint/2010/main" val="2555458957"/>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52CE74E-98A5-A02B-3C51-80CE40B71014}"/>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9297B65B-84A2-AA0D-2B66-B0EF236E27E7}"/>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064926CB-92A1-15CC-BA2F-B65A7794860D}"/>
              </a:ext>
            </a:extLst>
          </p:cNvPr>
          <p:cNvSpPr>
            <a:spLocks noGrp="1"/>
          </p:cNvSpPr>
          <p:nvPr>
            <p:ph type="dt" sz="half" idx="10"/>
          </p:nvPr>
        </p:nvSpPr>
        <p:spPr/>
        <p:txBody>
          <a:bodyPr/>
          <a:lstStyle/>
          <a:p>
            <a:fld id="{53E431BC-4325-458D-BC4B-AB85F0605FE6}" type="datetimeFigureOut">
              <a:rPr lang="nb-NO" smtClean="0"/>
              <a:t>30.10.2024</a:t>
            </a:fld>
            <a:endParaRPr lang="nb-NO"/>
          </a:p>
        </p:txBody>
      </p:sp>
      <p:sp>
        <p:nvSpPr>
          <p:cNvPr id="5" name="Plassholder for bunntekst 4">
            <a:extLst>
              <a:ext uri="{FF2B5EF4-FFF2-40B4-BE49-F238E27FC236}">
                <a16:creationId xmlns:a16="http://schemas.microsoft.com/office/drawing/2014/main" id="{C400F1D9-B43B-619B-DE54-84F726C7C201}"/>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5762EE05-44F1-1DDA-4D3F-FBB25D16DFEB}"/>
              </a:ext>
            </a:extLst>
          </p:cNvPr>
          <p:cNvSpPr>
            <a:spLocks noGrp="1"/>
          </p:cNvSpPr>
          <p:nvPr>
            <p:ph type="sldNum" sz="quarter" idx="12"/>
          </p:nvPr>
        </p:nvSpPr>
        <p:spPr/>
        <p:txBody>
          <a:bodyPr/>
          <a:lstStyle/>
          <a:p>
            <a:fld id="{D58B84C8-683B-43CF-BFDA-59B38BD4F3CE}" type="slidenum">
              <a:rPr lang="nb-NO" smtClean="0"/>
              <a:t>‹#›</a:t>
            </a:fld>
            <a:endParaRPr lang="nb-NO"/>
          </a:p>
        </p:txBody>
      </p:sp>
    </p:spTree>
    <p:extLst>
      <p:ext uri="{BB962C8B-B14F-4D97-AF65-F5344CB8AC3E}">
        <p14:creationId xmlns:p14="http://schemas.microsoft.com/office/powerpoint/2010/main" val="1927676249"/>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BFACF56-4061-8B38-9A45-839DD613935B}"/>
              </a:ext>
            </a:extLst>
          </p:cNvPr>
          <p:cNvSpPr>
            <a:spLocks noGrp="1"/>
          </p:cNvSpPr>
          <p:nvPr>
            <p:ph type="title"/>
          </p:nvPr>
        </p:nvSpPr>
        <p:spPr>
          <a:xfrm>
            <a:off x="1109025" y="2279653"/>
            <a:ext cx="14019431" cy="3803649"/>
          </a:xfrm>
        </p:spPr>
        <p:txBody>
          <a:bodyPr anchor="b"/>
          <a:lstStyle>
            <a:lvl1pPr>
              <a:defRPr sz="7998"/>
            </a:lvl1pPr>
          </a:lstStyle>
          <a:p>
            <a:r>
              <a:rPr lang="nb-NO"/>
              <a:t>Klikk for å redigere tittelstil</a:t>
            </a:r>
          </a:p>
        </p:txBody>
      </p:sp>
      <p:sp>
        <p:nvSpPr>
          <p:cNvPr id="3" name="Plassholder for tekst 2">
            <a:extLst>
              <a:ext uri="{FF2B5EF4-FFF2-40B4-BE49-F238E27FC236}">
                <a16:creationId xmlns:a16="http://schemas.microsoft.com/office/drawing/2014/main" id="{848B867B-69B1-2C90-2133-72DE8D70122C}"/>
              </a:ext>
            </a:extLst>
          </p:cNvPr>
          <p:cNvSpPr>
            <a:spLocks noGrp="1"/>
          </p:cNvSpPr>
          <p:nvPr>
            <p:ph type="body" idx="1"/>
          </p:nvPr>
        </p:nvSpPr>
        <p:spPr>
          <a:xfrm>
            <a:off x="1109025" y="6119286"/>
            <a:ext cx="14019431" cy="2000249"/>
          </a:xfrm>
        </p:spPr>
        <p:txBody>
          <a:bodyPr/>
          <a:lstStyle>
            <a:lvl1pPr marL="0" indent="0">
              <a:buNone/>
              <a:defRPr sz="3200">
                <a:solidFill>
                  <a:schemeClr val="tx1">
                    <a:tint val="82000"/>
                  </a:schemeClr>
                </a:solidFill>
              </a:defRPr>
            </a:lvl1pPr>
            <a:lvl2pPr marL="609478" indent="0">
              <a:buNone/>
              <a:defRPr sz="2666">
                <a:solidFill>
                  <a:schemeClr val="tx1">
                    <a:tint val="82000"/>
                  </a:schemeClr>
                </a:solidFill>
              </a:defRPr>
            </a:lvl2pPr>
            <a:lvl3pPr marL="1218957" indent="0">
              <a:buNone/>
              <a:defRPr sz="2400">
                <a:solidFill>
                  <a:schemeClr val="tx1">
                    <a:tint val="82000"/>
                  </a:schemeClr>
                </a:solidFill>
              </a:defRPr>
            </a:lvl3pPr>
            <a:lvl4pPr marL="1828434" indent="0">
              <a:buNone/>
              <a:defRPr sz="2133">
                <a:solidFill>
                  <a:schemeClr val="tx1">
                    <a:tint val="82000"/>
                  </a:schemeClr>
                </a:solidFill>
              </a:defRPr>
            </a:lvl4pPr>
            <a:lvl5pPr marL="2437912" indent="0">
              <a:buNone/>
              <a:defRPr sz="2133">
                <a:solidFill>
                  <a:schemeClr val="tx1">
                    <a:tint val="82000"/>
                  </a:schemeClr>
                </a:solidFill>
              </a:defRPr>
            </a:lvl5pPr>
            <a:lvl6pPr marL="3047390" indent="0">
              <a:buNone/>
              <a:defRPr sz="2133">
                <a:solidFill>
                  <a:schemeClr val="tx1">
                    <a:tint val="82000"/>
                  </a:schemeClr>
                </a:solidFill>
              </a:defRPr>
            </a:lvl6pPr>
            <a:lvl7pPr marL="3656869" indent="0">
              <a:buNone/>
              <a:defRPr sz="2133">
                <a:solidFill>
                  <a:schemeClr val="tx1">
                    <a:tint val="82000"/>
                  </a:schemeClr>
                </a:solidFill>
              </a:defRPr>
            </a:lvl7pPr>
            <a:lvl8pPr marL="4266347" indent="0">
              <a:buNone/>
              <a:defRPr sz="2133">
                <a:solidFill>
                  <a:schemeClr val="tx1">
                    <a:tint val="82000"/>
                  </a:schemeClr>
                </a:solidFill>
              </a:defRPr>
            </a:lvl8pPr>
            <a:lvl9pPr marL="4875824" indent="0">
              <a:buNone/>
              <a:defRPr sz="2133">
                <a:solidFill>
                  <a:schemeClr val="tx1">
                    <a:tint val="82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762A7B81-973D-3FF5-D2F2-DEAE59FC075B}"/>
              </a:ext>
            </a:extLst>
          </p:cNvPr>
          <p:cNvSpPr>
            <a:spLocks noGrp="1"/>
          </p:cNvSpPr>
          <p:nvPr>
            <p:ph type="dt" sz="half" idx="10"/>
          </p:nvPr>
        </p:nvSpPr>
        <p:spPr/>
        <p:txBody>
          <a:bodyPr/>
          <a:lstStyle/>
          <a:p>
            <a:fld id="{53E431BC-4325-458D-BC4B-AB85F0605FE6}" type="datetimeFigureOut">
              <a:rPr lang="nb-NO" smtClean="0"/>
              <a:t>30.10.2024</a:t>
            </a:fld>
            <a:endParaRPr lang="nb-NO"/>
          </a:p>
        </p:txBody>
      </p:sp>
      <p:sp>
        <p:nvSpPr>
          <p:cNvPr id="5" name="Plassholder for bunntekst 4">
            <a:extLst>
              <a:ext uri="{FF2B5EF4-FFF2-40B4-BE49-F238E27FC236}">
                <a16:creationId xmlns:a16="http://schemas.microsoft.com/office/drawing/2014/main" id="{42E80270-7FCD-5E72-1806-65BB0B5CDB52}"/>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69DE1F8A-993A-9865-95AE-5C1C9CBE1195}"/>
              </a:ext>
            </a:extLst>
          </p:cNvPr>
          <p:cNvSpPr>
            <a:spLocks noGrp="1"/>
          </p:cNvSpPr>
          <p:nvPr>
            <p:ph type="sldNum" sz="quarter" idx="12"/>
          </p:nvPr>
        </p:nvSpPr>
        <p:spPr/>
        <p:txBody>
          <a:bodyPr/>
          <a:lstStyle/>
          <a:p>
            <a:fld id="{D58B84C8-683B-43CF-BFDA-59B38BD4F3CE}" type="slidenum">
              <a:rPr lang="nb-NO" smtClean="0"/>
              <a:t>‹#›</a:t>
            </a:fld>
            <a:endParaRPr lang="nb-NO"/>
          </a:p>
        </p:txBody>
      </p:sp>
    </p:spTree>
    <p:extLst>
      <p:ext uri="{BB962C8B-B14F-4D97-AF65-F5344CB8AC3E}">
        <p14:creationId xmlns:p14="http://schemas.microsoft.com/office/powerpoint/2010/main" val="376105604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42E2E91-B89F-9626-C1A8-868A7F9BD02D}"/>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2C3ACF60-8E4C-731A-075B-C40F847C7C6C}"/>
              </a:ext>
            </a:extLst>
          </p:cNvPr>
          <p:cNvSpPr>
            <a:spLocks noGrp="1"/>
          </p:cNvSpPr>
          <p:nvPr>
            <p:ph sz="half" idx="1"/>
          </p:nvPr>
        </p:nvSpPr>
        <p:spPr>
          <a:xfrm>
            <a:off x="1117491" y="2434167"/>
            <a:ext cx="6908126" cy="5801784"/>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63C6E0A8-98DE-8F5A-AE13-3B2BE39A44BC}"/>
              </a:ext>
            </a:extLst>
          </p:cNvPr>
          <p:cNvSpPr>
            <a:spLocks noGrp="1"/>
          </p:cNvSpPr>
          <p:nvPr>
            <p:ph sz="half" idx="2"/>
          </p:nvPr>
        </p:nvSpPr>
        <p:spPr>
          <a:xfrm>
            <a:off x="8228796" y="2434167"/>
            <a:ext cx="6908126" cy="5801784"/>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a:extLst>
              <a:ext uri="{FF2B5EF4-FFF2-40B4-BE49-F238E27FC236}">
                <a16:creationId xmlns:a16="http://schemas.microsoft.com/office/drawing/2014/main" id="{5B6D8D98-F65F-74EC-B562-950BC1E04E51}"/>
              </a:ext>
            </a:extLst>
          </p:cNvPr>
          <p:cNvSpPr>
            <a:spLocks noGrp="1"/>
          </p:cNvSpPr>
          <p:nvPr>
            <p:ph type="dt" sz="half" idx="10"/>
          </p:nvPr>
        </p:nvSpPr>
        <p:spPr/>
        <p:txBody>
          <a:bodyPr/>
          <a:lstStyle/>
          <a:p>
            <a:fld id="{53E431BC-4325-458D-BC4B-AB85F0605FE6}" type="datetimeFigureOut">
              <a:rPr lang="nb-NO" smtClean="0"/>
              <a:t>30.10.2024</a:t>
            </a:fld>
            <a:endParaRPr lang="nb-NO"/>
          </a:p>
        </p:txBody>
      </p:sp>
      <p:sp>
        <p:nvSpPr>
          <p:cNvPr id="6" name="Plassholder for bunntekst 5">
            <a:extLst>
              <a:ext uri="{FF2B5EF4-FFF2-40B4-BE49-F238E27FC236}">
                <a16:creationId xmlns:a16="http://schemas.microsoft.com/office/drawing/2014/main" id="{1F35F941-AD82-C744-6949-F193F2F6FFFC}"/>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9256BC80-0FA4-0D58-3658-BB320CED72A7}"/>
              </a:ext>
            </a:extLst>
          </p:cNvPr>
          <p:cNvSpPr>
            <a:spLocks noGrp="1"/>
          </p:cNvSpPr>
          <p:nvPr>
            <p:ph type="sldNum" sz="quarter" idx="12"/>
          </p:nvPr>
        </p:nvSpPr>
        <p:spPr/>
        <p:txBody>
          <a:bodyPr/>
          <a:lstStyle/>
          <a:p>
            <a:fld id="{D58B84C8-683B-43CF-BFDA-59B38BD4F3CE}" type="slidenum">
              <a:rPr lang="nb-NO" smtClean="0"/>
              <a:t>‹#›</a:t>
            </a:fld>
            <a:endParaRPr lang="nb-NO"/>
          </a:p>
        </p:txBody>
      </p:sp>
    </p:spTree>
    <p:extLst>
      <p:ext uri="{BB962C8B-B14F-4D97-AF65-F5344CB8AC3E}">
        <p14:creationId xmlns:p14="http://schemas.microsoft.com/office/powerpoint/2010/main" val="752461644"/>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BC91164-515B-D255-E9C1-081ED1BB9510}"/>
              </a:ext>
            </a:extLst>
          </p:cNvPr>
          <p:cNvSpPr>
            <a:spLocks noGrp="1"/>
          </p:cNvSpPr>
          <p:nvPr>
            <p:ph type="title"/>
          </p:nvPr>
        </p:nvSpPr>
        <p:spPr>
          <a:xfrm>
            <a:off x="1119608" y="486836"/>
            <a:ext cx="14019431" cy="1767417"/>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994E06C7-DD4B-3B15-8D3E-A0F070F63481}"/>
              </a:ext>
            </a:extLst>
          </p:cNvPr>
          <p:cNvSpPr>
            <a:spLocks noGrp="1"/>
          </p:cNvSpPr>
          <p:nvPr>
            <p:ph type="body" idx="1"/>
          </p:nvPr>
        </p:nvSpPr>
        <p:spPr>
          <a:xfrm>
            <a:off x="1119610" y="2241552"/>
            <a:ext cx="6876378" cy="1098549"/>
          </a:xfrm>
        </p:spPr>
        <p:txBody>
          <a:bodyPr anchor="b"/>
          <a:lstStyle>
            <a:lvl1pPr marL="0" indent="0">
              <a:buNone/>
              <a:defRPr sz="3200" b="1"/>
            </a:lvl1pPr>
            <a:lvl2pPr marL="609478" indent="0">
              <a:buNone/>
              <a:defRPr sz="2666" b="1"/>
            </a:lvl2pPr>
            <a:lvl3pPr marL="1218957" indent="0">
              <a:buNone/>
              <a:defRPr sz="2400" b="1"/>
            </a:lvl3pPr>
            <a:lvl4pPr marL="1828434" indent="0">
              <a:buNone/>
              <a:defRPr sz="2133" b="1"/>
            </a:lvl4pPr>
            <a:lvl5pPr marL="2437912" indent="0">
              <a:buNone/>
              <a:defRPr sz="2133" b="1"/>
            </a:lvl5pPr>
            <a:lvl6pPr marL="3047390" indent="0">
              <a:buNone/>
              <a:defRPr sz="2133" b="1"/>
            </a:lvl6pPr>
            <a:lvl7pPr marL="3656869" indent="0">
              <a:buNone/>
              <a:defRPr sz="2133" b="1"/>
            </a:lvl7pPr>
            <a:lvl8pPr marL="4266347" indent="0">
              <a:buNone/>
              <a:defRPr sz="2133" b="1"/>
            </a:lvl8pPr>
            <a:lvl9pPr marL="4875824" indent="0">
              <a:buNone/>
              <a:defRPr sz="2133" b="1"/>
            </a:lvl9pPr>
          </a:lstStyle>
          <a:p>
            <a:pPr lvl="0"/>
            <a:r>
              <a:rPr lang="nb-NO"/>
              <a:t>Klikk for å redigere tekststiler i malen</a:t>
            </a:r>
          </a:p>
        </p:txBody>
      </p:sp>
      <p:sp>
        <p:nvSpPr>
          <p:cNvPr id="4" name="Plassholder for innhold 3">
            <a:extLst>
              <a:ext uri="{FF2B5EF4-FFF2-40B4-BE49-F238E27FC236}">
                <a16:creationId xmlns:a16="http://schemas.microsoft.com/office/drawing/2014/main" id="{41B5E9AE-8D56-8921-1BE9-07A60E33DD0A}"/>
              </a:ext>
            </a:extLst>
          </p:cNvPr>
          <p:cNvSpPr>
            <a:spLocks noGrp="1"/>
          </p:cNvSpPr>
          <p:nvPr>
            <p:ph sz="half" idx="2"/>
          </p:nvPr>
        </p:nvSpPr>
        <p:spPr>
          <a:xfrm>
            <a:off x="1119610" y="3340100"/>
            <a:ext cx="6876378" cy="4912784"/>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22F82797-0EAF-B723-E3E7-02B20865EB66}"/>
              </a:ext>
            </a:extLst>
          </p:cNvPr>
          <p:cNvSpPr>
            <a:spLocks noGrp="1"/>
          </p:cNvSpPr>
          <p:nvPr>
            <p:ph type="body" sz="quarter" idx="3"/>
          </p:nvPr>
        </p:nvSpPr>
        <p:spPr>
          <a:xfrm>
            <a:off x="8228796" y="2241552"/>
            <a:ext cx="6910243" cy="1098549"/>
          </a:xfrm>
        </p:spPr>
        <p:txBody>
          <a:bodyPr anchor="b"/>
          <a:lstStyle>
            <a:lvl1pPr marL="0" indent="0">
              <a:buNone/>
              <a:defRPr sz="3200" b="1"/>
            </a:lvl1pPr>
            <a:lvl2pPr marL="609478" indent="0">
              <a:buNone/>
              <a:defRPr sz="2666" b="1"/>
            </a:lvl2pPr>
            <a:lvl3pPr marL="1218957" indent="0">
              <a:buNone/>
              <a:defRPr sz="2400" b="1"/>
            </a:lvl3pPr>
            <a:lvl4pPr marL="1828434" indent="0">
              <a:buNone/>
              <a:defRPr sz="2133" b="1"/>
            </a:lvl4pPr>
            <a:lvl5pPr marL="2437912" indent="0">
              <a:buNone/>
              <a:defRPr sz="2133" b="1"/>
            </a:lvl5pPr>
            <a:lvl6pPr marL="3047390" indent="0">
              <a:buNone/>
              <a:defRPr sz="2133" b="1"/>
            </a:lvl6pPr>
            <a:lvl7pPr marL="3656869" indent="0">
              <a:buNone/>
              <a:defRPr sz="2133" b="1"/>
            </a:lvl7pPr>
            <a:lvl8pPr marL="4266347" indent="0">
              <a:buNone/>
              <a:defRPr sz="2133" b="1"/>
            </a:lvl8pPr>
            <a:lvl9pPr marL="4875824" indent="0">
              <a:buNone/>
              <a:defRPr sz="2133" b="1"/>
            </a:lvl9pPr>
          </a:lstStyle>
          <a:p>
            <a:pPr lvl="0"/>
            <a:r>
              <a:rPr lang="nb-NO"/>
              <a:t>Klikk for å redigere tekststiler i malen</a:t>
            </a:r>
          </a:p>
        </p:txBody>
      </p:sp>
      <p:sp>
        <p:nvSpPr>
          <p:cNvPr id="6" name="Plassholder for innhold 5">
            <a:extLst>
              <a:ext uri="{FF2B5EF4-FFF2-40B4-BE49-F238E27FC236}">
                <a16:creationId xmlns:a16="http://schemas.microsoft.com/office/drawing/2014/main" id="{AD440BBD-E9C2-F911-4E37-5418B20B7E9A}"/>
              </a:ext>
            </a:extLst>
          </p:cNvPr>
          <p:cNvSpPr>
            <a:spLocks noGrp="1"/>
          </p:cNvSpPr>
          <p:nvPr>
            <p:ph sz="quarter" idx="4"/>
          </p:nvPr>
        </p:nvSpPr>
        <p:spPr>
          <a:xfrm>
            <a:off x="8228796" y="3340100"/>
            <a:ext cx="6910243" cy="4912784"/>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Plassholder for dato 6">
            <a:extLst>
              <a:ext uri="{FF2B5EF4-FFF2-40B4-BE49-F238E27FC236}">
                <a16:creationId xmlns:a16="http://schemas.microsoft.com/office/drawing/2014/main" id="{A0C4DC25-AF9D-56C3-1913-B42648AECE80}"/>
              </a:ext>
            </a:extLst>
          </p:cNvPr>
          <p:cNvSpPr>
            <a:spLocks noGrp="1"/>
          </p:cNvSpPr>
          <p:nvPr>
            <p:ph type="dt" sz="half" idx="10"/>
          </p:nvPr>
        </p:nvSpPr>
        <p:spPr/>
        <p:txBody>
          <a:bodyPr/>
          <a:lstStyle/>
          <a:p>
            <a:fld id="{53E431BC-4325-458D-BC4B-AB85F0605FE6}" type="datetimeFigureOut">
              <a:rPr lang="nb-NO" smtClean="0"/>
              <a:t>30.10.2024</a:t>
            </a:fld>
            <a:endParaRPr lang="nb-NO"/>
          </a:p>
        </p:txBody>
      </p:sp>
      <p:sp>
        <p:nvSpPr>
          <p:cNvPr id="8" name="Plassholder for bunntekst 7">
            <a:extLst>
              <a:ext uri="{FF2B5EF4-FFF2-40B4-BE49-F238E27FC236}">
                <a16:creationId xmlns:a16="http://schemas.microsoft.com/office/drawing/2014/main" id="{7966C942-B234-96D0-8C2D-9E4EB163F71E}"/>
              </a:ext>
            </a:extLst>
          </p:cNvPr>
          <p:cNvSpPr>
            <a:spLocks noGrp="1"/>
          </p:cNvSpPr>
          <p:nvPr>
            <p:ph type="ftr" sz="quarter" idx="11"/>
          </p:nvPr>
        </p:nvSpPr>
        <p:spPr/>
        <p:txBody>
          <a:bodyPr/>
          <a:lstStyle/>
          <a:p>
            <a:endParaRPr lang="nb-NO"/>
          </a:p>
        </p:txBody>
      </p:sp>
      <p:sp>
        <p:nvSpPr>
          <p:cNvPr id="9" name="Plassholder for lysbildenummer 8">
            <a:extLst>
              <a:ext uri="{FF2B5EF4-FFF2-40B4-BE49-F238E27FC236}">
                <a16:creationId xmlns:a16="http://schemas.microsoft.com/office/drawing/2014/main" id="{E31B8AA8-382F-C76B-1FAB-6C4B964D8140}"/>
              </a:ext>
            </a:extLst>
          </p:cNvPr>
          <p:cNvSpPr>
            <a:spLocks noGrp="1"/>
          </p:cNvSpPr>
          <p:nvPr>
            <p:ph type="sldNum" sz="quarter" idx="12"/>
          </p:nvPr>
        </p:nvSpPr>
        <p:spPr/>
        <p:txBody>
          <a:bodyPr/>
          <a:lstStyle/>
          <a:p>
            <a:fld id="{D58B84C8-683B-43CF-BFDA-59B38BD4F3CE}" type="slidenum">
              <a:rPr lang="nb-NO" smtClean="0"/>
              <a:t>‹#›</a:t>
            </a:fld>
            <a:endParaRPr lang="nb-NO"/>
          </a:p>
        </p:txBody>
      </p:sp>
    </p:spTree>
    <p:extLst>
      <p:ext uri="{BB962C8B-B14F-4D97-AF65-F5344CB8AC3E}">
        <p14:creationId xmlns:p14="http://schemas.microsoft.com/office/powerpoint/2010/main" val="3219257447"/>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AE7155B-16D0-1DC8-CDD2-4A262C73C576}"/>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7715C92C-1179-F794-4475-EDB89D1B7D43}"/>
              </a:ext>
            </a:extLst>
          </p:cNvPr>
          <p:cNvSpPr>
            <a:spLocks noGrp="1"/>
          </p:cNvSpPr>
          <p:nvPr>
            <p:ph type="dt" sz="half" idx="10"/>
          </p:nvPr>
        </p:nvSpPr>
        <p:spPr/>
        <p:txBody>
          <a:bodyPr/>
          <a:lstStyle/>
          <a:p>
            <a:fld id="{53E431BC-4325-458D-BC4B-AB85F0605FE6}" type="datetimeFigureOut">
              <a:rPr lang="nb-NO" smtClean="0"/>
              <a:t>30.10.2024</a:t>
            </a:fld>
            <a:endParaRPr lang="nb-NO"/>
          </a:p>
        </p:txBody>
      </p:sp>
      <p:sp>
        <p:nvSpPr>
          <p:cNvPr id="4" name="Plassholder for bunntekst 3">
            <a:extLst>
              <a:ext uri="{FF2B5EF4-FFF2-40B4-BE49-F238E27FC236}">
                <a16:creationId xmlns:a16="http://schemas.microsoft.com/office/drawing/2014/main" id="{4B0B4B90-122C-C5E0-6CD1-A7AB1A2AE71A}"/>
              </a:ext>
            </a:extLst>
          </p:cNvPr>
          <p:cNvSpPr>
            <a:spLocks noGrp="1"/>
          </p:cNvSpPr>
          <p:nvPr>
            <p:ph type="ftr" sz="quarter" idx="11"/>
          </p:nvPr>
        </p:nvSpPr>
        <p:spPr/>
        <p:txBody>
          <a:bodyPr/>
          <a:lstStyle/>
          <a:p>
            <a:endParaRPr lang="nb-NO"/>
          </a:p>
        </p:txBody>
      </p:sp>
      <p:sp>
        <p:nvSpPr>
          <p:cNvPr id="5" name="Plassholder for lysbildenummer 4">
            <a:extLst>
              <a:ext uri="{FF2B5EF4-FFF2-40B4-BE49-F238E27FC236}">
                <a16:creationId xmlns:a16="http://schemas.microsoft.com/office/drawing/2014/main" id="{1EEE613E-C14F-AAFC-AB44-5FFBC1E62AC7}"/>
              </a:ext>
            </a:extLst>
          </p:cNvPr>
          <p:cNvSpPr>
            <a:spLocks noGrp="1"/>
          </p:cNvSpPr>
          <p:nvPr>
            <p:ph type="sldNum" sz="quarter" idx="12"/>
          </p:nvPr>
        </p:nvSpPr>
        <p:spPr/>
        <p:txBody>
          <a:bodyPr/>
          <a:lstStyle/>
          <a:p>
            <a:fld id="{D58B84C8-683B-43CF-BFDA-59B38BD4F3CE}" type="slidenum">
              <a:rPr lang="nb-NO" smtClean="0"/>
              <a:t>‹#›</a:t>
            </a:fld>
            <a:endParaRPr lang="nb-NO"/>
          </a:p>
        </p:txBody>
      </p:sp>
    </p:spTree>
    <p:extLst>
      <p:ext uri="{BB962C8B-B14F-4D97-AF65-F5344CB8AC3E}">
        <p14:creationId xmlns:p14="http://schemas.microsoft.com/office/powerpoint/2010/main" val="273569875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a:extLst>
              <a:ext uri="{FF2B5EF4-FFF2-40B4-BE49-F238E27FC236}">
                <a16:creationId xmlns:a16="http://schemas.microsoft.com/office/drawing/2014/main" id="{916436EB-2FA6-76A5-4DED-6B23A0274D6D}"/>
              </a:ext>
            </a:extLst>
          </p:cNvPr>
          <p:cNvSpPr>
            <a:spLocks noGrp="1"/>
          </p:cNvSpPr>
          <p:nvPr>
            <p:ph type="dt" sz="half" idx="10"/>
          </p:nvPr>
        </p:nvSpPr>
        <p:spPr/>
        <p:txBody>
          <a:bodyPr/>
          <a:lstStyle/>
          <a:p>
            <a:fld id="{53E431BC-4325-458D-BC4B-AB85F0605FE6}" type="datetimeFigureOut">
              <a:rPr lang="nb-NO" smtClean="0"/>
              <a:t>30.10.2024</a:t>
            </a:fld>
            <a:endParaRPr lang="nb-NO"/>
          </a:p>
        </p:txBody>
      </p:sp>
      <p:sp>
        <p:nvSpPr>
          <p:cNvPr id="3" name="Plassholder for bunntekst 2">
            <a:extLst>
              <a:ext uri="{FF2B5EF4-FFF2-40B4-BE49-F238E27FC236}">
                <a16:creationId xmlns:a16="http://schemas.microsoft.com/office/drawing/2014/main" id="{1FB2DAEE-194E-D72E-627F-4E0374D45339}"/>
              </a:ext>
            </a:extLst>
          </p:cNvPr>
          <p:cNvSpPr>
            <a:spLocks noGrp="1"/>
          </p:cNvSpPr>
          <p:nvPr>
            <p:ph type="ftr" sz="quarter" idx="11"/>
          </p:nvPr>
        </p:nvSpPr>
        <p:spPr/>
        <p:txBody>
          <a:bodyPr/>
          <a:lstStyle/>
          <a:p>
            <a:endParaRPr lang="nb-NO"/>
          </a:p>
        </p:txBody>
      </p:sp>
      <p:sp>
        <p:nvSpPr>
          <p:cNvPr id="4" name="Plassholder for lysbildenummer 3">
            <a:extLst>
              <a:ext uri="{FF2B5EF4-FFF2-40B4-BE49-F238E27FC236}">
                <a16:creationId xmlns:a16="http://schemas.microsoft.com/office/drawing/2014/main" id="{7D81473B-56C8-FF42-A058-184CCA22B104}"/>
              </a:ext>
            </a:extLst>
          </p:cNvPr>
          <p:cNvSpPr>
            <a:spLocks noGrp="1"/>
          </p:cNvSpPr>
          <p:nvPr>
            <p:ph type="sldNum" sz="quarter" idx="12"/>
          </p:nvPr>
        </p:nvSpPr>
        <p:spPr/>
        <p:txBody>
          <a:bodyPr/>
          <a:lstStyle/>
          <a:p>
            <a:fld id="{D58B84C8-683B-43CF-BFDA-59B38BD4F3CE}" type="slidenum">
              <a:rPr lang="nb-NO" smtClean="0"/>
              <a:t>‹#›</a:t>
            </a:fld>
            <a:endParaRPr lang="nb-NO"/>
          </a:p>
        </p:txBody>
      </p:sp>
    </p:spTree>
    <p:extLst>
      <p:ext uri="{BB962C8B-B14F-4D97-AF65-F5344CB8AC3E}">
        <p14:creationId xmlns:p14="http://schemas.microsoft.com/office/powerpoint/2010/main" val="35628539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x tekstbokser og 2x bilder">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D334645B-223F-4526-8D89-BC20DD382EAF}"/>
              </a:ext>
            </a:extLst>
          </p:cNvPr>
          <p:cNvSpPr/>
          <p:nvPr userDrawn="1"/>
        </p:nvSpPr>
        <p:spPr>
          <a:xfrm>
            <a:off x="1306286" y="130629"/>
            <a:ext cx="14557828" cy="19158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4572572"/>
            <a:ext cx="8129816" cy="4571428"/>
          </a:xfrm>
          <a:prstGeom prst="rect">
            <a:avLst/>
          </a:prstGeom>
        </p:spPr>
        <p:txBody>
          <a:bodyPr lIns="0" tIns="720000" rIns="0" bIns="0" anchor="t" anchorCtr="1"/>
          <a:lstStyle>
            <a:lvl1pPr marL="0" indent="0" algn="ctr">
              <a:buNone/>
              <a:defRPr sz="3000"/>
            </a:lvl1pPr>
          </a:lstStyle>
          <a:p>
            <a:r>
              <a:rPr lang="nb-NO"/>
              <a:t>Klikk på ikonet for å legge til et bilde</a:t>
            </a:r>
          </a:p>
        </p:txBody>
      </p:sp>
      <p:sp>
        <p:nvSpPr>
          <p:cNvPr id="7" name="Plassholder for tekst 6">
            <a:extLst>
              <a:ext uri="{FF2B5EF4-FFF2-40B4-BE49-F238E27FC236}">
                <a16:creationId xmlns:a16="http://schemas.microsoft.com/office/drawing/2014/main" id="{70691A1F-0C65-4936-A3D1-75D553931D9A}"/>
              </a:ext>
            </a:extLst>
          </p:cNvPr>
          <p:cNvSpPr>
            <a:spLocks noGrp="1"/>
          </p:cNvSpPr>
          <p:nvPr>
            <p:ph type="body" sz="quarter" idx="13"/>
          </p:nvPr>
        </p:nvSpPr>
        <p:spPr>
          <a:xfrm>
            <a:off x="1080135" y="338378"/>
            <a:ext cx="5760720" cy="2520315"/>
          </a:xfrm>
          <a:prstGeom prst="rect">
            <a:avLst/>
          </a:prstGeom>
        </p:spPr>
        <p:txBody>
          <a:bodyPr lIns="0" tIns="0" rIns="0" bIns="0"/>
          <a:lstStyle>
            <a:lvl5pPr>
              <a:defRPr/>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9" name="Plassholder for bilde 6">
            <a:extLst>
              <a:ext uri="{FF2B5EF4-FFF2-40B4-BE49-F238E27FC236}">
                <a16:creationId xmlns:a16="http://schemas.microsoft.com/office/drawing/2014/main" id="{A6665869-579D-4D0A-8BB5-C514B896A395}"/>
              </a:ext>
            </a:extLst>
          </p:cNvPr>
          <p:cNvSpPr>
            <a:spLocks noGrp="1"/>
          </p:cNvSpPr>
          <p:nvPr>
            <p:ph type="pic" sz="quarter" idx="15"/>
          </p:nvPr>
        </p:nvSpPr>
        <p:spPr>
          <a:xfrm>
            <a:off x="8129816" y="0"/>
            <a:ext cx="8124596" cy="4572572"/>
          </a:xfrm>
          <a:prstGeom prst="rect">
            <a:avLst/>
          </a:prstGeom>
        </p:spPr>
        <p:txBody>
          <a:bodyPr lIns="0" tIns="720000" rIns="0" bIns="0" anchor="t" anchorCtr="1"/>
          <a:lstStyle>
            <a:lvl1pPr marL="0" indent="0" algn="ctr">
              <a:buNone/>
              <a:defRPr sz="3000"/>
            </a:lvl1pPr>
          </a:lstStyle>
          <a:p>
            <a:r>
              <a:rPr lang="nb-NO"/>
              <a:t>Klikk på ikonet for å legge til et bilde</a:t>
            </a:r>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81147" y="4856071"/>
            <a:ext cx="5760720" cy="2520315"/>
          </a:xfrm>
          <a:prstGeom prst="rect">
            <a:avLst/>
          </a:prstGeom>
        </p:spPr>
        <p:txBody>
          <a:bodyPr lIns="0" tIns="0" rIns="0" bIns="0"/>
          <a:lstStyle>
            <a:lvl5pPr>
              <a:defRPr/>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31506090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79C84203-9150-B017-BB82-0B85E2937D44}"/>
              </a:ext>
            </a:extLst>
          </p:cNvPr>
          <p:cNvSpPr>
            <a:spLocks noGrp="1"/>
          </p:cNvSpPr>
          <p:nvPr>
            <p:ph type="title"/>
          </p:nvPr>
        </p:nvSpPr>
        <p:spPr>
          <a:xfrm>
            <a:off x="1119610" y="609600"/>
            <a:ext cx="5242471" cy="2133600"/>
          </a:xfrm>
        </p:spPr>
        <p:txBody>
          <a:bodyPr anchor="b"/>
          <a:lstStyle>
            <a:lvl1pPr>
              <a:defRPr sz="4266"/>
            </a:lvl1pPr>
          </a:lstStyle>
          <a:p>
            <a:r>
              <a:rPr lang="nb-NO"/>
              <a:t>Klikk for å redigere tittelstil</a:t>
            </a:r>
          </a:p>
        </p:txBody>
      </p:sp>
      <p:sp>
        <p:nvSpPr>
          <p:cNvPr id="3" name="Plassholder for innhold 2">
            <a:extLst>
              <a:ext uri="{FF2B5EF4-FFF2-40B4-BE49-F238E27FC236}">
                <a16:creationId xmlns:a16="http://schemas.microsoft.com/office/drawing/2014/main" id="{EF7CD475-692C-F429-7191-4927F0886DFC}"/>
              </a:ext>
            </a:extLst>
          </p:cNvPr>
          <p:cNvSpPr>
            <a:spLocks noGrp="1"/>
          </p:cNvSpPr>
          <p:nvPr>
            <p:ph idx="1"/>
          </p:nvPr>
        </p:nvSpPr>
        <p:spPr>
          <a:xfrm>
            <a:off x="6910242" y="1316569"/>
            <a:ext cx="8228797" cy="6498167"/>
          </a:xfrm>
        </p:spPr>
        <p:txBody>
          <a:bodyPr/>
          <a:lstStyle>
            <a:lvl1pPr>
              <a:defRPr sz="4266"/>
            </a:lvl1pPr>
            <a:lvl2pPr>
              <a:defRPr sz="3733"/>
            </a:lvl2pPr>
            <a:lvl3pPr>
              <a:defRPr sz="3200"/>
            </a:lvl3pPr>
            <a:lvl4pPr>
              <a:defRPr sz="2666"/>
            </a:lvl4pPr>
            <a:lvl5pPr>
              <a:defRPr sz="2666"/>
            </a:lvl5pPr>
            <a:lvl6pPr>
              <a:defRPr sz="2666"/>
            </a:lvl6pPr>
            <a:lvl7pPr>
              <a:defRPr sz="2666"/>
            </a:lvl7pPr>
            <a:lvl8pPr>
              <a:defRPr sz="2666"/>
            </a:lvl8pPr>
            <a:lvl9pPr>
              <a:defRPr sz="2666"/>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2CAF8F91-7D85-97C5-0E16-3FDADB7D1C3E}"/>
              </a:ext>
            </a:extLst>
          </p:cNvPr>
          <p:cNvSpPr>
            <a:spLocks noGrp="1"/>
          </p:cNvSpPr>
          <p:nvPr>
            <p:ph type="body" sz="half" idx="2"/>
          </p:nvPr>
        </p:nvSpPr>
        <p:spPr>
          <a:xfrm>
            <a:off x="1119610" y="2743200"/>
            <a:ext cx="5242471" cy="5082117"/>
          </a:xfrm>
        </p:spPr>
        <p:txBody>
          <a:bodyPr/>
          <a:lstStyle>
            <a:lvl1pPr marL="0" indent="0">
              <a:buNone/>
              <a:defRPr sz="2133"/>
            </a:lvl1pPr>
            <a:lvl2pPr marL="609478" indent="0">
              <a:buNone/>
              <a:defRPr sz="1866"/>
            </a:lvl2pPr>
            <a:lvl3pPr marL="1218957" indent="0">
              <a:buNone/>
              <a:defRPr sz="1600"/>
            </a:lvl3pPr>
            <a:lvl4pPr marL="1828434" indent="0">
              <a:buNone/>
              <a:defRPr sz="1333"/>
            </a:lvl4pPr>
            <a:lvl5pPr marL="2437912" indent="0">
              <a:buNone/>
              <a:defRPr sz="1333"/>
            </a:lvl5pPr>
            <a:lvl6pPr marL="3047390" indent="0">
              <a:buNone/>
              <a:defRPr sz="1333"/>
            </a:lvl6pPr>
            <a:lvl7pPr marL="3656869" indent="0">
              <a:buNone/>
              <a:defRPr sz="1333"/>
            </a:lvl7pPr>
            <a:lvl8pPr marL="4266347" indent="0">
              <a:buNone/>
              <a:defRPr sz="1333"/>
            </a:lvl8pPr>
            <a:lvl9pPr marL="4875824" indent="0">
              <a:buNone/>
              <a:defRPr sz="1333"/>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AD9768CB-361F-FE0E-4E99-14219A08671A}"/>
              </a:ext>
            </a:extLst>
          </p:cNvPr>
          <p:cNvSpPr>
            <a:spLocks noGrp="1"/>
          </p:cNvSpPr>
          <p:nvPr>
            <p:ph type="dt" sz="half" idx="10"/>
          </p:nvPr>
        </p:nvSpPr>
        <p:spPr/>
        <p:txBody>
          <a:bodyPr/>
          <a:lstStyle/>
          <a:p>
            <a:fld id="{53E431BC-4325-458D-BC4B-AB85F0605FE6}" type="datetimeFigureOut">
              <a:rPr lang="nb-NO" smtClean="0"/>
              <a:t>30.10.2024</a:t>
            </a:fld>
            <a:endParaRPr lang="nb-NO"/>
          </a:p>
        </p:txBody>
      </p:sp>
      <p:sp>
        <p:nvSpPr>
          <p:cNvPr id="6" name="Plassholder for bunntekst 5">
            <a:extLst>
              <a:ext uri="{FF2B5EF4-FFF2-40B4-BE49-F238E27FC236}">
                <a16:creationId xmlns:a16="http://schemas.microsoft.com/office/drawing/2014/main" id="{A5229D78-F0A9-3E4F-F9C1-E905105FA78F}"/>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0D7834C7-4769-8E3D-5226-104EF28E9900}"/>
              </a:ext>
            </a:extLst>
          </p:cNvPr>
          <p:cNvSpPr>
            <a:spLocks noGrp="1"/>
          </p:cNvSpPr>
          <p:nvPr>
            <p:ph type="sldNum" sz="quarter" idx="12"/>
          </p:nvPr>
        </p:nvSpPr>
        <p:spPr/>
        <p:txBody>
          <a:bodyPr/>
          <a:lstStyle/>
          <a:p>
            <a:fld id="{D58B84C8-683B-43CF-BFDA-59B38BD4F3CE}" type="slidenum">
              <a:rPr lang="nb-NO" smtClean="0"/>
              <a:t>‹#›</a:t>
            </a:fld>
            <a:endParaRPr lang="nb-NO"/>
          </a:p>
        </p:txBody>
      </p:sp>
    </p:spTree>
    <p:extLst>
      <p:ext uri="{BB962C8B-B14F-4D97-AF65-F5344CB8AC3E}">
        <p14:creationId xmlns:p14="http://schemas.microsoft.com/office/powerpoint/2010/main" val="75174253"/>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C22FAF5-2D1E-3904-3178-A2228C5BEC27}"/>
              </a:ext>
            </a:extLst>
          </p:cNvPr>
          <p:cNvSpPr>
            <a:spLocks noGrp="1"/>
          </p:cNvSpPr>
          <p:nvPr>
            <p:ph type="title"/>
          </p:nvPr>
        </p:nvSpPr>
        <p:spPr>
          <a:xfrm>
            <a:off x="1119610" y="609600"/>
            <a:ext cx="5242471" cy="2133600"/>
          </a:xfrm>
        </p:spPr>
        <p:txBody>
          <a:bodyPr anchor="b"/>
          <a:lstStyle>
            <a:lvl1pPr>
              <a:defRPr sz="4266"/>
            </a:lvl1pPr>
          </a:lstStyle>
          <a:p>
            <a:r>
              <a:rPr lang="nb-NO"/>
              <a:t>Klikk for å redigere tittelstil</a:t>
            </a:r>
          </a:p>
        </p:txBody>
      </p:sp>
      <p:sp>
        <p:nvSpPr>
          <p:cNvPr id="3" name="Plassholder for bilde 2">
            <a:extLst>
              <a:ext uri="{FF2B5EF4-FFF2-40B4-BE49-F238E27FC236}">
                <a16:creationId xmlns:a16="http://schemas.microsoft.com/office/drawing/2014/main" id="{1E9E95AD-D56D-4671-F912-73020BF48172}"/>
              </a:ext>
            </a:extLst>
          </p:cNvPr>
          <p:cNvSpPr>
            <a:spLocks noGrp="1"/>
          </p:cNvSpPr>
          <p:nvPr>
            <p:ph type="pic" idx="1"/>
          </p:nvPr>
        </p:nvSpPr>
        <p:spPr>
          <a:xfrm>
            <a:off x="6910242" y="1316569"/>
            <a:ext cx="8228797" cy="6498167"/>
          </a:xfrm>
        </p:spPr>
        <p:txBody>
          <a:bodyPr/>
          <a:lstStyle>
            <a:lvl1pPr marL="0" indent="0">
              <a:buNone/>
              <a:defRPr sz="4266"/>
            </a:lvl1pPr>
            <a:lvl2pPr marL="609478" indent="0">
              <a:buNone/>
              <a:defRPr sz="3733"/>
            </a:lvl2pPr>
            <a:lvl3pPr marL="1218957" indent="0">
              <a:buNone/>
              <a:defRPr sz="3200"/>
            </a:lvl3pPr>
            <a:lvl4pPr marL="1828434" indent="0">
              <a:buNone/>
              <a:defRPr sz="2666"/>
            </a:lvl4pPr>
            <a:lvl5pPr marL="2437912" indent="0">
              <a:buNone/>
              <a:defRPr sz="2666"/>
            </a:lvl5pPr>
            <a:lvl6pPr marL="3047390" indent="0">
              <a:buNone/>
              <a:defRPr sz="2666"/>
            </a:lvl6pPr>
            <a:lvl7pPr marL="3656869" indent="0">
              <a:buNone/>
              <a:defRPr sz="2666"/>
            </a:lvl7pPr>
            <a:lvl8pPr marL="4266347" indent="0">
              <a:buNone/>
              <a:defRPr sz="2666"/>
            </a:lvl8pPr>
            <a:lvl9pPr marL="4875824" indent="0">
              <a:buNone/>
              <a:defRPr sz="2666"/>
            </a:lvl9pPr>
          </a:lstStyle>
          <a:p>
            <a:endParaRPr lang="nb-NO"/>
          </a:p>
        </p:txBody>
      </p:sp>
      <p:sp>
        <p:nvSpPr>
          <p:cNvPr id="4" name="Plassholder for tekst 3">
            <a:extLst>
              <a:ext uri="{FF2B5EF4-FFF2-40B4-BE49-F238E27FC236}">
                <a16:creationId xmlns:a16="http://schemas.microsoft.com/office/drawing/2014/main" id="{30F1BF39-20F0-0C0C-6ACE-7A644321916A}"/>
              </a:ext>
            </a:extLst>
          </p:cNvPr>
          <p:cNvSpPr>
            <a:spLocks noGrp="1"/>
          </p:cNvSpPr>
          <p:nvPr>
            <p:ph type="body" sz="half" idx="2"/>
          </p:nvPr>
        </p:nvSpPr>
        <p:spPr>
          <a:xfrm>
            <a:off x="1119610" y="2743200"/>
            <a:ext cx="5242471" cy="5082117"/>
          </a:xfrm>
        </p:spPr>
        <p:txBody>
          <a:bodyPr/>
          <a:lstStyle>
            <a:lvl1pPr marL="0" indent="0">
              <a:buNone/>
              <a:defRPr sz="2133"/>
            </a:lvl1pPr>
            <a:lvl2pPr marL="609478" indent="0">
              <a:buNone/>
              <a:defRPr sz="1866"/>
            </a:lvl2pPr>
            <a:lvl3pPr marL="1218957" indent="0">
              <a:buNone/>
              <a:defRPr sz="1600"/>
            </a:lvl3pPr>
            <a:lvl4pPr marL="1828434" indent="0">
              <a:buNone/>
              <a:defRPr sz="1333"/>
            </a:lvl4pPr>
            <a:lvl5pPr marL="2437912" indent="0">
              <a:buNone/>
              <a:defRPr sz="1333"/>
            </a:lvl5pPr>
            <a:lvl6pPr marL="3047390" indent="0">
              <a:buNone/>
              <a:defRPr sz="1333"/>
            </a:lvl6pPr>
            <a:lvl7pPr marL="3656869" indent="0">
              <a:buNone/>
              <a:defRPr sz="1333"/>
            </a:lvl7pPr>
            <a:lvl8pPr marL="4266347" indent="0">
              <a:buNone/>
              <a:defRPr sz="1333"/>
            </a:lvl8pPr>
            <a:lvl9pPr marL="4875824" indent="0">
              <a:buNone/>
              <a:defRPr sz="1333"/>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14BE6366-34EA-7836-A829-720EEEBB3EC5}"/>
              </a:ext>
            </a:extLst>
          </p:cNvPr>
          <p:cNvSpPr>
            <a:spLocks noGrp="1"/>
          </p:cNvSpPr>
          <p:nvPr>
            <p:ph type="dt" sz="half" idx="10"/>
          </p:nvPr>
        </p:nvSpPr>
        <p:spPr/>
        <p:txBody>
          <a:bodyPr/>
          <a:lstStyle/>
          <a:p>
            <a:fld id="{53E431BC-4325-458D-BC4B-AB85F0605FE6}" type="datetimeFigureOut">
              <a:rPr lang="nb-NO" smtClean="0"/>
              <a:t>30.10.2024</a:t>
            </a:fld>
            <a:endParaRPr lang="nb-NO"/>
          </a:p>
        </p:txBody>
      </p:sp>
      <p:sp>
        <p:nvSpPr>
          <p:cNvPr id="6" name="Plassholder for bunntekst 5">
            <a:extLst>
              <a:ext uri="{FF2B5EF4-FFF2-40B4-BE49-F238E27FC236}">
                <a16:creationId xmlns:a16="http://schemas.microsoft.com/office/drawing/2014/main" id="{8F9AEECC-91A0-5875-B1EA-070FDF031911}"/>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860D6E2B-BCDA-AA00-0D99-0CB7A741C552}"/>
              </a:ext>
            </a:extLst>
          </p:cNvPr>
          <p:cNvSpPr>
            <a:spLocks noGrp="1"/>
          </p:cNvSpPr>
          <p:nvPr>
            <p:ph type="sldNum" sz="quarter" idx="12"/>
          </p:nvPr>
        </p:nvSpPr>
        <p:spPr/>
        <p:txBody>
          <a:bodyPr/>
          <a:lstStyle/>
          <a:p>
            <a:fld id="{D58B84C8-683B-43CF-BFDA-59B38BD4F3CE}" type="slidenum">
              <a:rPr lang="nb-NO" smtClean="0"/>
              <a:t>‹#›</a:t>
            </a:fld>
            <a:endParaRPr lang="nb-NO"/>
          </a:p>
        </p:txBody>
      </p:sp>
    </p:spTree>
    <p:extLst>
      <p:ext uri="{BB962C8B-B14F-4D97-AF65-F5344CB8AC3E}">
        <p14:creationId xmlns:p14="http://schemas.microsoft.com/office/powerpoint/2010/main" val="408915346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84F6DBF-FA37-B524-868D-936677084B85}"/>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2ADA2B35-DD0B-ED34-D5C2-C7289503A25D}"/>
              </a:ext>
            </a:extLst>
          </p:cNvPr>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0C4549B8-7E84-E87A-038A-FC5DAA88EB01}"/>
              </a:ext>
            </a:extLst>
          </p:cNvPr>
          <p:cNvSpPr>
            <a:spLocks noGrp="1"/>
          </p:cNvSpPr>
          <p:nvPr>
            <p:ph type="dt" sz="half" idx="10"/>
          </p:nvPr>
        </p:nvSpPr>
        <p:spPr/>
        <p:txBody>
          <a:bodyPr/>
          <a:lstStyle/>
          <a:p>
            <a:fld id="{53E431BC-4325-458D-BC4B-AB85F0605FE6}" type="datetimeFigureOut">
              <a:rPr lang="nb-NO" smtClean="0"/>
              <a:t>30.10.2024</a:t>
            </a:fld>
            <a:endParaRPr lang="nb-NO"/>
          </a:p>
        </p:txBody>
      </p:sp>
      <p:sp>
        <p:nvSpPr>
          <p:cNvPr id="5" name="Plassholder for bunntekst 4">
            <a:extLst>
              <a:ext uri="{FF2B5EF4-FFF2-40B4-BE49-F238E27FC236}">
                <a16:creationId xmlns:a16="http://schemas.microsoft.com/office/drawing/2014/main" id="{2A9642FD-B1F6-AF30-74E9-9DC945A26CC0}"/>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195FF11D-0058-BA91-53E2-D2FD6F9524AA}"/>
              </a:ext>
            </a:extLst>
          </p:cNvPr>
          <p:cNvSpPr>
            <a:spLocks noGrp="1"/>
          </p:cNvSpPr>
          <p:nvPr>
            <p:ph type="sldNum" sz="quarter" idx="12"/>
          </p:nvPr>
        </p:nvSpPr>
        <p:spPr/>
        <p:txBody>
          <a:bodyPr/>
          <a:lstStyle/>
          <a:p>
            <a:fld id="{D58B84C8-683B-43CF-BFDA-59B38BD4F3CE}" type="slidenum">
              <a:rPr lang="nb-NO" smtClean="0"/>
              <a:t>‹#›</a:t>
            </a:fld>
            <a:endParaRPr lang="nb-NO"/>
          </a:p>
        </p:txBody>
      </p:sp>
    </p:spTree>
    <p:extLst>
      <p:ext uri="{BB962C8B-B14F-4D97-AF65-F5344CB8AC3E}">
        <p14:creationId xmlns:p14="http://schemas.microsoft.com/office/powerpoint/2010/main" val="99807922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946ED1C6-39C8-426C-426E-175CCC442870}"/>
              </a:ext>
            </a:extLst>
          </p:cNvPr>
          <p:cNvSpPr>
            <a:spLocks noGrp="1"/>
          </p:cNvSpPr>
          <p:nvPr>
            <p:ph type="title" orient="vert"/>
          </p:nvPr>
        </p:nvSpPr>
        <p:spPr>
          <a:xfrm>
            <a:off x="11632064" y="486835"/>
            <a:ext cx="3504858" cy="7749117"/>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76167FF0-7577-7C85-54DC-9980A079D1F2}"/>
              </a:ext>
            </a:extLst>
          </p:cNvPr>
          <p:cNvSpPr>
            <a:spLocks noGrp="1"/>
          </p:cNvSpPr>
          <p:nvPr>
            <p:ph type="body" orient="vert" idx="1"/>
          </p:nvPr>
        </p:nvSpPr>
        <p:spPr>
          <a:xfrm>
            <a:off x="1117491" y="486835"/>
            <a:ext cx="10311393" cy="7749117"/>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AEC4A8C5-4715-1487-7803-72584B53D1CB}"/>
              </a:ext>
            </a:extLst>
          </p:cNvPr>
          <p:cNvSpPr>
            <a:spLocks noGrp="1"/>
          </p:cNvSpPr>
          <p:nvPr>
            <p:ph type="dt" sz="half" idx="10"/>
          </p:nvPr>
        </p:nvSpPr>
        <p:spPr/>
        <p:txBody>
          <a:bodyPr/>
          <a:lstStyle/>
          <a:p>
            <a:fld id="{53E431BC-4325-458D-BC4B-AB85F0605FE6}" type="datetimeFigureOut">
              <a:rPr lang="nb-NO" smtClean="0"/>
              <a:t>30.10.2024</a:t>
            </a:fld>
            <a:endParaRPr lang="nb-NO"/>
          </a:p>
        </p:txBody>
      </p:sp>
      <p:sp>
        <p:nvSpPr>
          <p:cNvPr id="5" name="Plassholder for bunntekst 4">
            <a:extLst>
              <a:ext uri="{FF2B5EF4-FFF2-40B4-BE49-F238E27FC236}">
                <a16:creationId xmlns:a16="http://schemas.microsoft.com/office/drawing/2014/main" id="{B3567C58-8972-903F-48A7-BCDC25D87A4E}"/>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2FF1AC09-38CC-79DE-BAF0-D19BA53AA6D1}"/>
              </a:ext>
            </a:extLst>
          </p:cNvPr>
          <p:cNvSpPr>
            <a:spLocks noGrp="1"/>
          </p:cNvSpPr>
          <p:nvPr>
            <p:ph type="sldNum" sz="quarter" idx="12"/>
          </p:nvPr>
        </p:nvSpPr>
        <p:spPr/>
        <p:txBody>
          <a:bodyPr/>
          <a:lstStyle/>
          <a:p>
            <a:fld id="{D58B84C8-683B-43CF-BFDA-59B38BD4F3CE}" type="slidenum">
              <a:rPr lang="nb-NO" smtClean="0"/>
              <a:t>‹#›</a:t>
            </a:fld>
            <a:endParaRPr lang="nb-NO"/>
          </a:p>
        </p:txBody>
      </p:sp>
    </p:spTree>
    <p:extLst>
      <p:ext uri="{BB962C8B-B14F-4D97-AF65-F5344CB8AC3E}">
        <p14:creationId xmlns:p14="http://schemas.microsoft.com/office/powerpoint/2010/main" val="3152769304"/>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77"/>
        <p:cNvGrpSpPr/>
        <p:nvPr/>
      </p:nvGrpSpPr>
      <p:grpSpPr>
        <a:xfrm>
          <a:off x="0" y="0"/>
          <a:ext cx="0" cy="0"/>
          <a:chOff x="0" y="0"/>
          <a:chExt cx="0" cy="0"/>
        </a:xfrm>
      </p:grpSpPr>
      <p:sp>
        <p:nvSpPr>
          <p:cNvPr id="178" name="Google Shape;178;p32"/>
          <p:cNvSpPr txBox="1">
            <a:spLocks noGrp="1"/>
          </p:cNvSpPr>
          <p:nvPr>
            <p:ph type="title"/>
          </p:nvPr>
        </p:nvSpPr>
        <p:spPr>
          <a:xfrm>
            <a:off x="554079" y="791156"/>
            <a:ext cx="15146255" cy="1018133"/>
          </a:xfrm>
          <a:prstGeom prst="rect">
            <a:avLst/>
          </a:prstGeom>
        </p:spPr>
        <p:txBody>
          <a:bodyPr spcFirstLastPara="1" wrap="square" lIns="0" tIns="0" rIns="0" bIns="0" anchor="ctr" anchorCtr="0">
            <a:noAutofit/>
          </a:bodyPr>
          <a:lstStyle>
            <a:lvl1pPr lvl="0" rtl="0">
              <a:spcBef>
                <a:spcPts val="0"/>
              </a:spcBef>
              <a:spcAft>
                <a:spcPts val="0"/>
              </a:spcAft>
              <a:buSzPts val="30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32"/>
          <p:cNvSpPr txBox="1">
            <a:spLocks noGrp="1"/>
          </p:cNvSpPr>
          <p:nvPr>
            <p:ph type="body" idx="1"/>
          </p:nvPr>
        </p:nvSpPr>
        <p:spPr>
          <a:xfrm>
            <a:off x="554079" y="2048844"/>
            <a:ext cx="15146255" cy="6073600"/>
          </a:xfrm>
          <a:prstGeom prst="rect">
            <a:avLst/>
          </a:prstGeom>
        </p:spPr>
        <p:txBody>
          <a:bodyPr spcFirstLastPara="1" wrap="square" lIns="0" tIns="0" rIns="0" bIns="0" anchor="t" anchorCtr="0">
            <a:noAutofit/>
          </a:bodyPr>
          <a:lstStyle>
            <a:lvl1pPr marL="812617" lvl="0" indent="-553031" rtl="0">
              <a:spcBef>
                <a:spcPts val="1423"/>
              </a:spcBef>
              <a:spcAft>
                <a:spcPts val="0"/>
              </a:spcAft>
              <a:buSzPts val="1300"/>
              <a:buChar char="•"/>
              <a:defRPr/>
            </a:lvl1pPr>
            <a:lvl2pPr marL="1625235" lvl="1" indent="-541744" rtl="0">
              <a:spcBef>
                <a:spcPts val="1423"/>
              </a:spcBef>
              <a:spcAft>
                <a:spcPts val="0"/>
              </a:spcAft>
              <a:buSzPts val="1200"/>
              <a:buChar char="−"/>
              <a:defRPr/>
            </a:lvl2pPr>
            <a:lvl3pPr marL="2437851" lvl="2" indent="-541744" rtl="0">
              <a:spcBef>
                <a:spcPts val="356"/>
              </a:spcBef>
              <a:spcAft>
                <a:spcPts val="0"/>
              </a:spcAft>
              <a:buSzPts val="1200"/>
              <a:buChar char="−"/>
              <a:defRPr/>
            </a:lvl3pPr>
            <a:lvl4pPr marL="3250470" lvl="3" indent="-541744" rtl="0">
              <a:spcBef>
                <a:spcPts val="356"/>
              </a:spcBef>
              <a:spcAft>
                <a:spcPts val="0"/>
              </a:spcAft>
              <a:buSzPts val="1200"/>
              <a:buChar char="−"/>
              <a:defRPr/>
            </a:lvl4pPr>
            <a:lvl5pPr marL="4063086" lvl="4" indent="-541744" rtl="0">
              <a:spcBef>
                <a:spcPts val="356"/>
              </a:spcBef>
              <a:spcAft>
                <a:spcPts val="0"/>
              </a:spcAft>
              <a:buSzPts val="1200"/>
              <a:buChar char="−"/>
              <a:defRPr/>
            </a:lvl5pPr>
            <a:lvl6pPr marL="4875703" lvl="5" indent="-564318" rtl="0">
              <a:spcBef>
                <a:spcPts val="711"/>
              </a:spcBef>
              <a:spcAft>
                <a:spcPts val="0"/>
              </a:spcAft>
              <a:buSzPts val="1400"/>
              <a:buChar char="•"/>
              <a:defRPr/>
            </a:lvl6pPr>
            <a:lvl7pPr marL="5688319" lvl="6" indent="-564318" rtl="0">
              <a:spcBef>
                <a:spcPts val="711"/>
              </a:spcBef>
              <a:spcAft>
                <a:spcPts val="0"/>
              </a:spcAft>
              <a:buSzPts val="1400"/>
              <a:buChar char="•"/>
              <a:defRPr/>
            </a:lvl7pPr>
            <a:lvl8pPr marL="6500937" lvl="7" indent="-564318" rtl="0">
              <a:spcBef>
                <a:spcPts val="711"/>
              </a:spcBef>
              <a:spcAft>
                <a:spcPts val="0"/>
              </a:spcAft>
              <a:buSzPts val="1400"/>
              <a:buChar char="•"/>
              <a:defRPr/>
            </a:lvl8pPr>
            <a:lvl9pPr marL="7313555" lvl="8" indent="-564318" rtl="0">
              <a:spcBef>
                <a:spcPts val="711"/>
              </a:spcBef>
              <a:spcAft>
                <a:spcPts val="0"/>
              </a:spcAft>
              <a:buSzPts val="1400"/>
              <a:buChar char="•"/>
              <a:defRPr/>
            </a:lvl9pPr>
          </a:lstStyle>
          <a:p>
            <a:endParaRPr/>
          </a:p>
        </p:txBody>
      </p:sp>
      <p:sp>
        <p:nvSpPr>
          <p:cNvPr id="180" name="Google Shape;180;p32"/>
          <p:cNvSpPr txBox="1">
            <a:spLocks noGrp="1"/>
          </p:cNvSpPr>
          <p:nvPr>
            <p:ph type="sldNum" idx="12"/>
          </p:nvPr>
        </p:nvSpPr>
        <p:spPr>
          <a:xfrm>
            <a:off x="15060679" y="8290164"/>
            <a:ext cx="975371" cy="699733"/>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no" smtClean="0"/>
              <a:pPr/>
              <a:t>‹#›</a:t>
            </a:fld>
            <a:endParaRPr lang="no"/>
          </a:p>
        </p:txBody>
      </p:sp>
    </p:spTree>
    <p:extLst>
      <p:ext uri="{BB962C8B-B14F-4D97-AF65-F5344CB8AC3E}">
        <p14:creationId xmlns:p14="http://schemas.microsoft.com/office/powerpoint/2010/main" val="941416740"/>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userDrawn="1">
  <p:cSld name="1_Tittel og innhold">
    <p:spTree>
      <p:nvGrpSpPr>
        <p:cNvPr id="1" name=""/>
        <p:cNvGrpSpPr/>
        <p:nvPr/>
      </p:nvGrpSpPr>
      <p:grpSpPr>
        <a:xfrm>
          <a:off x="0" y="0"/>
          <a:ext cx="0" cy="0"/>
          <a:chOff x="0" y="0"/>
          <a:chExt cx="0" cy="0"/>
        </a:xfrm>
      </p:grpSpPr>
      <p:sp>
        <p:nvSpPr>
          <p:cNvPr id="7" name="Plassholder for tekst 2">
            <a:extLst>
              <a:ext uri="{FF2B5EF4-FFF2-40B4-BE49-F238E27FC236}">
                <a16:creationId xmlns:a16="http://schemas.microsoft.com/office/drawing/2014/main" id="{4BEC5DF5-4D65-4A72-AB3D-93B8B08D02D1}"/>
              </a:ext>
            </a:extLst>
          </p:cNvPr>
          <p:cNvSpPr>
            <a:spLocks noGrp="1"/>
          </p:cNvSpPr>
          <p:nvPr>
            <p:ph idx="1"/>
          </p:nvPr>
        </p:nvSpPr>
        <p:spPr>
          <a:xfrm>
            <a:off x="1023353" y="2087564"/>
            <a:ext cx="14400213" cy="6119813"/>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12" name="Plassholder for tittel 1">
            <a:extLst>
              <a:ext uri="{FF2B5EF4-FFF2-40B4-BE49-F238E27FC236}">
                <a16:creationId xmlns:a16="http://schemas.microsoft.com/office/drawing/2014/main" id="{2EC05465-F6FE-4E69-A821-716C330718F4}"/>
              </a:ext>
            </a:extLst>
          </p:cNvPr>
          <p:cNvSpPr>
            <a:spLocks noGrp="1"/>
          </p:cNvSpPr>
          <p:nvPr>
            <p:ph type="title" hasCustomPrompt="1"/>
          </p:nvPr>
        </p:nvSpPr>
        <p:spPr>
          <a:xfrm>
            <a:off x="927100" y="1077090"/>
            <a:ext cx="14400213" cy="692497"/>
          </a:xfrm>
          <a:prstGeom prst="rect">
            <a:avLst/>
          </a:prstGeom>
        </p:spPr>
        <p:txBody>
          <a:bodyPr vert="horz" lIns="0" tIns="0" rIns="0" bIns="0" rtlCol="0" anchor="t" anchorCtr="0">
            <a:noAutofit/>
          </a:bodyPr>
          <a:lstStyle>
            <a:lvl1pPr>
              <a:defRPr sz="4000"/>
            </a:lvl1pPr>
          </a:lstStyle>
          <a:p>
            <a:r>
              <a:rPr lang="nb-NO"/>
              <a:t>Klikk for å redigere tittelstil</a:t>
            </a:r>
          </a:p>
        </p:txBody>
      </p:sp>
    </p:spTree>
    <p:extLst>
      <p:ext uri="{BB962C8B-B14F-4D97-AF65-F5344CB8AC3E}">
        <p14:creationId xmlns:p14="http://schemas.microsoft.com/office/powerpoint/2010/main" val="23172317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ataside">
    <p:spTree>
      <p:nvGrpSpPr>
        <p:cNvPr id="1" name=""/>
        <p:cNvGrpSpPr/>
        <p:nvPr/>
      </p:nvGrpSpPr>
      <p:grpSpPr>
        <a:xfrm>
          <a:off x="0" y="0"/>
          <a:ext cx="0" cy="0"/>
          <a:chOff x="0" y="0"/>
          <a:chExt cx="0" cy="0"/>
        </a:xfrm>
      </p:grpSpPr>
      <p:sp>
        <p:nvSpPr>
          <p:cNvPr id="15" name="Plassholder for innhold 14">
            <a:extLst>
              <a:ext uri="{FF2B5EF4-FFF2-40B4-BE49-F238E27FC236}">
                <a16:creationId xmlns:a16="http://schemas.microsoft.com/office/drawing/2014/main" id="{BA50970E-2AEF-4397-90BC-068B1C7C1E60}"/>
              </a:ext>
            </a:extLst>
          </p:cNvPr>
          <p:cNvSpPr>
            <a:spLocks noGrp="1"/>
          </p:cNvSpPr>
          <p:nvPr>
            <p:ph idx="14"/>
          </p:nvPr>
        </p:nvSpPr>
        <p:spPr>
          <a:xfrm>
            <a:off x="2365830" y="900110"/>
            <a:ext cx="11771736" cy="7532689"/>
          </a:xfrm>
          <a:prstGeom prst="rect">
            <a:avLst/>
          </a:prstGeom>
        </p:spPr>
        <p:txBody>
          <a:bodyPr lIns="0" tIns="0" rIns="0" bIns="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10027183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ause #1">
    <p:spTree>
      <p:nvGrpSpPr>
        <p:cNvPr id="1" name=""/>
        <p:cNvGrpSpPr/>
        <p:nvPr/>
      </p:nvGrpSpPr>
      <p:grpSpPr>
        <a:xfrm>
          <a:off x="0" y="0"/>
          <a:ext cx="0" cy="0"/>
          <a:chOff x="0" y="0"/>
          <a:chExt cx="0" cy="0"/>
        </a:xfrm>
      </p:grpSpPr>
      <p:pic>
        <p:nvPicPr>
          <p:cNvPr id="3" name="Bilde 2" descr="Et bilde som inneholder tegning&#10;&#10;Automatisk generert beskrivelse">
            <a:extLst>
              <a:ext uri="{FF2B5EF4-FFF2-40B4-BE49-F238E27FC236}">
                <a16:creationId xmlns:a16="http://schemas.microsoft.com/office/drawing/2014/main" id="{B32B5ECC-2D7D-48D0-B8D9-C63BF3D3531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7"/>
            <a:ext cx="16254413" cy="9141965"/>
          </a:xfrm>
          <a:prstGeom prst="rect">
            <a:avLst/>
          </a:prstGeom>
        </p:spPr>
      </p:pic>
      <p:sp>
        <p:nvSpPr>
          <p:cNvPr id="6" name="Tittel 1"/>
          <p:cNvSpPr>
            <a:spLocks noGrp="1"/>
          </p:cNvSpPr>
          <p:nvPr>
            <p:ph type="title"/>
          </p:nvPr>
        </p:nvSpPr>
        <p:spPr>
          <a:xfrm>
            <a:off x="2365963" y="3681198"/>
            <a:ext cx="6120080" cy="1419611"/>
          </a:xfrm>
          <a:prstGeom prst="rect">
            <a:avLst/>
          </a:prstGeom>
        </p:spPr>
        <p:txBody>
          <a:bodyPr/>
          <a:lstStyle>
            <a:lvl1pPr>
              <a:defRPr>
                <a:solidFill>
                  <a:schemeClr val="bg1"/>
                </a:solidFill>
              </a:defRPr>
            </a:lvl1pPr>
          </a:lstStyle>
          <a:p>
            <a:r>
              <a:rPr lang="nb-NO"/>
              <a:t>Klikk for å redigere tittelstil</a:t>
            </a:r>
          </a:p>
        </p:txBody>
      </p:sp>
      <p:pic>
        <p:nvPicPr>
          <p:cNvPr id="11" name="Bilde 10" descr="Et bilde som inneholder tegning&#10;&#10;Automatisk generert beskrivelse">
            <a:extLst>
              <a:ext uri="{FF2B5EF4-FFF2-40B4-BE49-F238E27FC236}">
                <a16:creationId xmlns:a16="http://schemas.microsoft.com/office/drawing/2014/main" id="{1623D34C-1926-4810-91BE-D6B95CA93BD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5963" y="600106"/>
            <a:ext cx="439149" cy="440948"/>
          </a:xfrm>
          <a:prstGeom prst="rect">
            <a:avLst/>
          </a:prstGeom>
        </p:spPr>
      </p:pic>
      <p:sp>
        <p:nvSpPr>
          <p:cNvPr id="17" name="TextBox 6">
            <a:extLst>
              <a:ext uri="{FF2B5EF4-FFF2-40B4-BE49-F238E27FC236}">
                <a16:creationId xmlns:a16="http://schemas.microsoft.com/office/drawing/2014/main" id="{AEEAA6E5-76EB-4149-A5FA-6F5AED27612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2584116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Lang Animert Introslide #1">
    <p:bg>
      <p:bgPr>
        <a:solidFill>
          <a:schemeClr val="lt1"/>
        </a:solidFill>
        <a:effectLst/>
      </p:bgPr>
    </p:bg>
    <p:spTree>
      <p:nvGrpSpPr>
        <p:cNvPr id="1" name=""/>
        <p:cNvGrpSpPr/>
        <p:nvPr/>
      </p:nvGrpSpPr>
      <p:grpSpPr>
        <a:xfrm>
          <a:off x="0" y="0"/>
          <a:ext cx="0" cy="0"/>
          <a:chOff x="0" y="0"/>
          <a:chExt cx="0" cy="0"/>
        </a:xfrm>
      </p:grpSpPr>
      <p:pic>
        <p:nvPicPr>
          <p:cNvPr id="3" name="Digdir_Intro_01_20201014">
            <a:hlinkClick r:id="" action="ppaction://media"/>
            <a:extLst>
              <a:ext uri="{FF2B5EF4-FFF2-40B4-BE49-F238E27FC236}">
                <a16:creationId xmlns:a16="http://schemas.microsoft.com/office/drawing/2014/main" id="{3A2F5C53-3D67-48E6-8586-4DB169ED894C}"/>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Tree>
    <p:extLst>
      <p:ext uri="{BB962C8B-B14F-4D97-AF65-F5344CB8AC3E}">
        <p14:creationId xmlns:p14="http://schemas.microsoft.com/office/powerpoint/2010/main" val="17123001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Avslutningsside">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6D1E0FE9-5097-4A7A-849E-80C6670E411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7"/>
            <a:ext cx="16254413" cy="9141965"/>
          </a:xfrm>
          <a:prstGeom prst="rect">
            <a:avLst/>
          </a:prstGeom>
        </p:spPr>
      </p:pic>
      <p:pic>
        <p:nvPicPr>
          <p:cNvPr id="4" name="Bilde 3" descr="Et bilde som inneholder tegning&#10;&#10;Automatisk generert beskrivelse">
            <a:extLst>
              <a:ext uri="{FF2B5EF4-FFF2-40B4-BE49-F238E27FC236}">
                <a16:creationId xmlns:a16="http://schemas.microsoft.com/office/drawing/2014/main" id="{55ABA1C8-70E5-466F-8965-C04932D886A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7206" y="4295660"/>
            <a:ext cx="1489437" cy="1495540"/>
          </a:xfrm>
          <a:prstGeom prst="rect">
            <a:avLst/>
          </a:prstGeom>
        </p:spPr>
      </p:pic>
      <p:sp>
        <p:nvSpPr>
          <p:cNvPr id="5" name="TekstSylinder 4">
            <a:extLst>
              <a:ext uri="{FF2B5EF4-FFF2-40B4-BE49-F238E27FC236}">
                <a16:creationId xmlns:a16="http://schemas.microsoft.com/office/drawing/2014/main" id="{A278092D-6D2E-4BF9-9025-D1CB6046007B}"/>
              </a:ext>
            </a:extLst>
          </p:cNvPr>
          <p:cNvSpPr txBox="1"/>
          <p:nvPr userDrawn="1"/>
        </p:nvSpPr>
        <p:spPr>
          <a:xfrm>
            <a:off x="8054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Digitaliseringsdirektoratet</a:t>
            </a:r>
          </a:p>
          <a:p>
            <a:pPr>
              <a:lnSpc>
                <a:spcPct val="150000"/>
              </a:lnSpc>
              <a:spcBef>
                <a:spcPts val="0"/>
              </a:spcBef>
            </a:pPr>
            <a:r>
              <a:rPr lang="nb-NO" sz="1200" b="0">
                <a:solidFill>
                  <a:schemeClr val="bg1"/>
                </a:solidFill>
              </a:rPr>
              <a:t>postmottak@digdir.no</a:t>
            </a:r>
          </a:p>
          <a:p>
            <a:pPr>
              <a:lnSpc>
                <a:spcPct val="150000"/>
              </a:lnSpc>
              <a:spcBef>
                <a:spcPts val="0"/>
              </a:spcBef>
            </a:pPr>
            <a:r>
              <a:rPr lang="nb-NO" sz="1200" b="0">
                <a:solidFill>
                  <a:schemeClr val="bg1"/>
                </a:solidFill>
              </a:rPr>
              <a:t>22 45 10 00</a:t>
            </a:r>
          </a:p>
          <a:p>
            <a:pPr>
              <a:lnSpc>
                <a:spcPct val="150000"/>
              </a:lnSpc>
              <a:spcBef>
                <a:spcPts val="0"/>
              </a:spcBef>
            </a:pPr>
            <a:r>
              <a:rPr lang="nb-NO" sz="1200" b="0">
                <a:solidFill>
                  <a:schemeClr val="bg1"/>
                </a:solidFill>
              </a:rPr>
              <a:t>Postboks 1382 Vika, 0114 Oslo</a:t>
            </a:r>
          </a:p>
        </p:txBody>
      </p:sp>
      <p:sp>
        <p:nvSpPr>
          <p:cNvPr id="12" name="TekstSylinder 11">
            <a:extLst>
              <a:ext uri="{FF2B5EF4-FFF2-40B4-BE49-F238E27FC236}">
                <a16:creationId xmlns:a16="http://schemas.microsoft.com/office/drawing/2014/main" id="{63D8E4ED-29EB-4D5B-8A83-7BF70D2626F8}"/>
              </a:ext>
            </a:extLst>
          </p:cNvPr>
          <p:cNvSpPr txBox="1"/>
          <p:nvPr userDrawn="1"/>
        </p:nvSpPr>
        <p:spPr>
          <a:xfrm>
            <a:off x="11102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Besøksadresser:</a:t>
            </a:r>
          </a:p>
          <a:p>
            <a:pPr>
              <a:lnSpc>
                <a:spcPct val="150000"/>
              </a:lnSpc>
              <a:spcBef>
                <a:spcPts val="0"/>
              </a:spcBef>
            </a:pPr>
            <a:r>
              <a:rPr lang="nb-NO" sz="1200" b="1">
                <a:solidFill>
                  <a:schemeClr val="bg1"/>
                </a:solidFill>
              </a:rPr>
              <a:t>Industriveien 1, 8900 Brønnøysund</a:t>
            </a:r>
          </a:p>
          <a:p>
            <a:pPr>
              <a:lnSpc>
                <a:spcPct val="150000"/>
              </a:lnSpc>
              <a:spcBef>
                <a:spcPts val="0"/>
              </a:spcBef>
            </a:pPr>
            <a:r>
              <a:rPr lang="nb-NO" sz="1200" b="1">
                <a:solidFill>
                  <a:schemeClr val="bg1"/>
                </a:solidFill>
              </a:rPr>
              <a:t>Skrivarevegen 2, 6863 Leikanger</a:t>
            </a:r>
          </a:p>
          <a:p>
            <a:pPr>
              <a:lnSpc>
                <a:spcPct val="150000"/>
              </a:lnSpc>
              <a:spcBef>
                <a:spcPts val="0"/>
              </a:spcBef>
            </a:pPr>
            <a:r>
              <a:rPr lang="nb-NO" sz="1200" b="1">
                <a:solidFill>
                  <a:schemeClr val="bg1"/>
                </a:solidFill>
              </a:rPr>
              <a:t>Grev Wedels Plass 9, 0151 Oslo</a:t>
            </a:r>
            <a:endParaRPr lang="nb-NO" sz="1200" b="0">
              <a:solidFill>
                <a:schemeClr val="bg1"/>
              </a:solidFill>
            </a:endParaRPr>
          </a:p>
        </p:txBody>
      </p:sp>
      <p:sp>
        <p:nvSpPr>
          <p:cNvPr id="14" name="TekstSylinder 13">
            <a:extLst>
              <a:ext uri="{FF2B5EF4-FFF2-40B4-BE49-F238E27FC236}">
                <a16:creationId xmlns:a16="http://schemas.microsoft.com/office/drawing/2014/main" id="{60842A71-D675-4BCF-A694-A088EB0F8293}"/>
              </a:ext>
            </a:extLst>
          </p:cNvPr>
          <p:cNvSpPr txBox="1"/>
          <p:nvPr userDrawn="1"/>
        </p:nvSpPr>
        <p:spPr>
          <a:xfrm>
            <a:off x="3393643" y="7302500"/>
            <a:ext cx="3048000" cy="335156"/>
          </a:xfrm>
          <a:prstGeom prst="rect">
            <a:avLst/>
          </a:prstGeom>
          <a:noFill/>
        </p:spPr>
        <p:txBody>
          <a:bodyPr wrap="square" rtlCol="0">
            <a:spAutoFit/>
          </a:bodyPr>
          <a:lstStyle/>
          <a:p>
            <a:pPr>
              <a:lnSpc>
                <a:spcPct val="150000"/>
              </a:lnSpc>
              <a:spcBef>
                <a:spcPts val="0"/>
              </a:spcBef>
            </a:pPr>
            <a:r>
              <a:rPr lang="nb-NO" sz="1200" b="1">
                <a:solidFill>
                  <a:srgbClr val="1E2B3C"/>
                </a:solidFill>
              </a:rPr>
              <a:t>digdir.no</a:t>
            </a:r>
            <a:endParaRPr lang="nb-NO" sz="1200" b="0">
              <a:solidFill>
                <a:srgbClr val="1E2B3C"/>
              </a:solidFill>
            </a:endParaRPr>
          </a:p>
        </p:txBody>
      </p:sp>
    </p:spTree>
    <p:extLst>
      <p:ext uri="{BB962C8B-B14F-4D97-AF65-F5344CB8AC3E}">
        <p14:creationId xmlns:p14="http://schemas.microsoft.com/office/powerpoint/2010/main" val="10126320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9DAA810-4EEC-4D0F-B163-DFC963816F74}"/>
              </a:ext>
            </a:extLst>
          </p:cNvPr>
          <p:cNvSpPr>
            <a:spLocks noGrp="1"/>
          </p:cNvSpPr>
          <p:nvPr>
            <p:ph type="title" hasCustomPrompt="1"/>
          </p:nvPr>
        </p:nvSpPr>
        <p:spPr/>
        <p:txBody>
          <a:bodyPr rtlCol="0"/>
          <a:lstStyle>
            <a:lvl1pPr>
              <a:defRPr>
                <a:latin typeface="Trebuchet MS" panose="020B0603020202020204" pitchFamily="34" charset="0"/>
              </a:defRPr>
            </a:lvl1pPr>
          </a:lstStyle>
          <a:p>
            <a:pPr rtl="0"/>
            <a:r>
              <a:rPr lang="nb-NO"/>
              <a:t>Klikk for å redigere tittelstil i malen</a:t>
            </a:r>
          </a:p>
        </p:txBody>
      </p:sp>
      <p:sp>
        <p:nvSpPr>
          <p:cNvPr id="6" name="Plassholder for bunntekst 5">
            <a:extLst>
              <a:ext uri="{FF2B5EF4-FFF2-40B4-BE49-F238E27FC236}">
                <a16:creationId xmlns:a16="http://schemas.microsoft.com/office/drawing/2014/main" id="{61FB6233-FC4F-4628-BA1D-2782F6494517}"/>
              </a:ext>
            </a:extLst>
          </p:cNvPr>
          <p:cNvSpPr>
            <a:spLocks noGrp="1"/>
          </p:cNvSpPr>
          <p:nvPr>
            <p:ph type="ftr" sz="quarter" idx="10"/>
          </p:nvPr>
        </p:nvSpPr>
        <p:spPr/>
        <p:txBody>
          <a:bodyPr rtlCol="0"/>
          <a:lstStyle>
            <a:lvl1pPr>
              <a:defRPr>
                <a:latin typeface="Trebuchet MS" panose="020B0603020202020204" pitchFamily="34" charset="0"/>
              </a:defRPr>
            </a:lvl1pPr>
          </a:lstStyle>
          <a:p>
            <a:endParaRPr lang="nb-NO"/>
          </a:p>
        </p:txBody>
      </p:sp>
      <p:sp>
        <p:nvSpPr>
          <p:cNvPr id="7" name="Plassholder for lysbildenummer 6">
            <a:extLst>
              <a:ext uri="{FF2B5EF4-FFF2-40B4-BE49-F238E27FC236}">
                <a16:creationId xmlns:a16="http://schemas.microsoft.com/office/drawing/2014/main" id="{F4A1D367-A9C7-46F9-B78E-724D1BEC0650}"/>
              </a:ext>
            </a:extLst>
          </p:cNvPr>
          <p:cNvSpPr>
            <a:spLocks noGrp="1"/>
          </p:cNvSpPr>
          <p:nvPr>
            <p:ph type="sldNum" sz="quarter" idx="11"/>
          </p:nvPr>
        </p:nvSpPr>
        <p:spPr/>
        <p:txBody>
          <a:bodyPr rtlCol="0"/>
          <a:lstStyle>
            <a:lvl1pPr>
              <a:defRPr>
                <a:latin typeface="Trebuchet MS" panose="020B0603020202020204" pitchFamily="34" charset="0"/>
              </a:defRPr>
            </a:lvl1pPr>
          </a:lstStyle>
          <a:p>
            <a:fld id="{83ADE164-D45A-44D8-82C5-2E0962BB70DA}" type="slidenum">
              <a:rPr lang="nb-NO" smtClean="0"/>
              <a:pPr/>
              <a:t>‹#›</a:t>
            </a:fld>
            <a:endParaRPr lang="nb-NO"/>
          </a:p>
        </p:txBody>
      </p:sp>
    </p:spTree>
    <p:extLst>
      <p:ext uri="{BB962C8B-B14F-4D97-AF65-F5344CB8AC3E}">
        <p14:creationId xmlns:p14="http://schemas.microsoft.com/office/powerpoint/2010/main" val="3183362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Digdir Introslide #1">
    <p:bg>
      <p:bgPr>
        <a:solidFill>
          <a:schemeClr val="lt1"/>
        </a:solidFill>
        <a:effectLst/>
      </p:bgPr>
    </p:bg>
    <p:spTree>
      <p:nvGrpSpPr>
        <p:cNvPr id="1" name=""/>
        <p:cNvGrpSpPr/>
        <p:nvPr/>
      </p:nvGrpSpPr>
      <p:grpSpPr>
        <a:xfrm>
          <a:off x="0" y="0"/>
          <a:ext cx="0" cy="0"/>
          <a:chOff x="0" y="0"/>
          <a:chExt cx="0" cy="0"/>
        </a:xfrm>
      </p:grpSpPr>
      <p:pic>
        <p:nvPicPr>
          <p:cNvPr id="23" name="Bilde 22">
            <a:extLst>
              <a:ext uri="{FF2B5EF4-FFF2-40B4-BE49-F238E27FC236}">
                <a16:creationId xmlns:a16="http://schemas.microsoft.com/office/drawing/2014/main" id="{B2A23DC1-5111-42B6-BB17-35AC458FDD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9" name="Tittel 1">
            <a:extLst>
              <a:ext uri="{FF2B5EF4-FFF2-40B4-BE49-F238E27FC236}">
                <a16:creationId xmlns:a16="http://schemas.microsoft.com/office/drawing/2014/main" id="{65404134-5F34-4B94-A9B6-316CBDACD458}"/>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pic>
        <p:nvPicPr>
          <p:cNvPr id="17" name="Bilde 16">
            <a:extLst>
              <a:ext uri="{FF2B5EF4-FFF2-40B4-BE49-F238E27FC236}">
                <a16:creationId xmlns:a16="http://schemas.microsoft.com/office/drawing/2014/main" id="{511E4814-F717-4C61-A710-7E70E4ACD41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7"/>
            <a:ext cx="2065553" cy="698973"/>
          </a:xfrm>
          <a:prstGeom prst="rect">
            <a:avLst/>
          </a:prstGeom>
        </p:spPr>
      </p:pic>
      <p:sp>
        <p:nvSpPr>
          <p:cNvPr id="21" name="TextBox 6">
            <a:extLst>
              <a:ext uri="{FF2B5EF4-FFF2-40B4-BE49-F238E27FC236}">
                <a16:creationId xmlns:a16="http://schemas.microsoft.com/office/drawing/2014/main" id="{1F4A38C3-D8E7-404C-9494-8A3CD442BE93}"/>
              </a:ext>
            </a:extLst>
          </p:cNvPr>
          <p:cNvSpPr txBox="1"/>
          <p:nvPr userDrawn="1"/>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32954131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4B22E84-CB7D-ADE5-95A1-F65B96451CC1}"/>
              </a:ext>
            </a:extLst>
          </p:cNvPr>
          <p:cNvSpPr>
            <a:spLocks noGrp="1"/>
          </p:cNvSpPr>
          <p:nvPr>
            <p:ph type="ctrTitle"/>
          </p:nvPr>
        </p:nvSpPr>
        <p:spPr>
          <a:xfrm>
            <a:off x="2031802" y="1496484"/>
            <a:ext cx="12190810" cy="3183467"/>
          </a:xfrm>
        </p:spPr>
        <p:txBody>
          <a:bodyPr anchor="b"/>
          <a:lstStyle>
            <a:lvl1pPr algn="ctr">
              <a:defRPr sz="7999"/>
            </a:lvl1pPr>
          </a:lstStyle>
          <a:p>
            <a:r>
              <a:rPr lang="nb-NO"/>
              <a:t>Klikk for å redigere tittelstil</a:t>
            </a:r>
          </a:p>
        </p:txBody>
      </p:sp>
      <p:sp>
        <p:nvSpPr>
          <p:cNvPr id="3" name="Undertittel 2">
            <a:extLst>
              <a:ext uri="{FF2B5EF4-FFF2-40B4-BE49-F238E27FC236}">
                <a16:creationId xmlns:a16="http://schemas.microsoft.com/office/drawing/2014/main" id="{867F0653-5A2B-CD1D-967C-4CFC8562C80A}"/>
              </a:ext>
            </a:extLst>
          </p:cNvPr>
          <p:cNvSpPr>
            <a:spLocks noGrp="1"/>
          </p:cNvSpPr>
          <p:nvPr>
            <p:ph type="subTitle" idx="1"/>
          </p:nvPr>
        </p:nvSpPr>
        <p:spPr>
          <a:xfrm>
            <a:off x="2031802" y="4802717"/>
            <a:ext cx="12190810" cy="2207683"/>
          </a:xfrm>
        </p:spPr>
        <p:txBody>
          <a:bodyPr/>
          <a:lstStyle>
            <a:lvl1pPr marL="0" indent="0" algn="ctr">
              <a:buNone/>
              <a:defRPr sz="3200"/>
            </a:lvl1pPr>
            <a:lvl2pPr marL="609539" indent="0" algn="ctr">
              <a:buNone/>
              <a:defRPr sz="2666"/>
            </a:lvl2pPr>
            <a:lvl3pPr marL="1219078" indent="0" algn="ctr">
              <a:buNone/>
              <a:defRPr sz="2400"/>
            </a:lvl3pPr>
            <a:lvl4pPr marL="1828617" indent="0" algn="ctr">
              <a:buNone/>
              <a:defRPr sz="2133"/>
            </a:lvl4pPr>
            <a:lvl5pPr marL="2438156" indent="0" algn="ctr">
              <a:buNone/>
              <a:defRPr sz="2133"/>
            </a:lvl5pPr>
            <a:lvl6pPr marL="3047695" indent="0" algn="ctr">
              <a:buNone/>
              <a:defRPr sz="2133"/>
            </a:lvl6pPr>
            <a:lvl7pPr marL="3657234" indent="0" algn="ctr">
              <a:buNone/>
              <a:defRPr sz="2133"/>
            </a:lvl7pPr>
            <a:lvl8pPr marL="4266773" indent="0" algn="ctr">
              <a:buNone/>
              <a:defRPr sz="2133"/>
            </a:lvl8pPr>
            <a:lvl9pPr marL="4876312" indent="0" algn="ctr">
              <a:buNone/>
              <a:defRPr sz="2133"/>
            </a:lvl9pPr>
          </a:lstStyle>
          <a:p>
            <a:r>
              <a:rPr lang="nb-NO"/>
              <a:t>Klikk for å redigere undertittelstil i malen</a:t>
            </a:r>
          </a:p>
        </p:txBody>
      </p:sp>
      <p:sp>
        <p:nvSpPr>
          <p:cNvPr id="4" name="Plassholder for dato 3">
            <a:extLst>
              <a:ext uri="{FF2B5EF4-FFF2-40B4-BE49-F238E27FC236}">
                <a16:creationId xmlns:a16="http://schemas.microsoft.com/office/drawing/2014/main" id="{4C832AFF-0E8A-E9A8-318A-81233AE90E6B}"/>
              </a:ext>
            </a:extLst>
          </p:cNvPr>
          <p:cNvSpPr>
            <a:spLocks noGrp="1"/>
          </p:cNvSpPr>
          <p:nvPr>
            <p:ph type="dt" sz="half" idx="10"/>
          </p:nvPr>
        </p:nvSpPr>
        <p:spPr/>
        <p:txBody>
          <a:bodyPr/>
          <a:lstStyle/>
          <a:p>
            <a:fld id="{AB5A0F91-FCF1-B648-8A73-C02C8A010BFD}" type="datetimeFigureOut">
              <a:rPr lang="nb-NO" smtClean="0"/>
              <a:t>30.10.2024</a:t>
            </a:fld>
            <a:endParaRPr lang="nb-NO"/>
          </a:p>
        </p:txBody>
      </p:sp>
      <p:sp>
        <p:nvSpPr>
          <p:cNvPr id="5" name="Plassholder for bunntekst 4">
            <a:extLst>
              <a:ext uri="{FF2B5EF4-FFF2-40B4-BE49-F238E27FC236}">
                <a16:creationId xmlns:a16="http://schemas.microsoft.com/office/drawing/2014/main" id="{14D3C6C4-31F9-4342-BAF7-4723E8B20830}"/>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1C72DDD7-0116-7802-8997-1B62DCADD2F9}"/>
              </a:ext>
            </a:extLst>
          </p:cNvPr>
          <p:cNvSpPr>
            <a:spLocks noGrp="1"/>
          </p:cNvSpPr>
          <p:nvPr>
            <p:ph type="sldNum" sz="quarter" idx="12"/>
          </p:nvPr>
        </p:nvSpPr>
        <p:spPr/>
        <p:txBody>
          <a:bodyPr/>
          <a:lstStyle/>
          <a:p>
            <a:fld id="{CB60B807-4317-404C-A703-57F51C6E520D}" type="slidenum">
              <a:rPr lang="nb-NO" smtClean="0"/>
              <a:t>‹#›</a:t>
            </a:fld>
            <a:endParaRPr lang="nb-NO"/>
          </a:p>
        </p:txBody>
      </p:sp>
    </p:spTree>
    <p:extLst>
      <p:ext uri="{BB962C8B-B14F-4D97-AF65-F5344CB8AC3E}">
        <p14:creationId xmlns:p14="http://schemas.microsoft.com/office/powerpoint/2010/main" val="18454971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B23E7C7-73AB-2194-E347-F3D869AFE795}"/>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63416FB2-3302-82B0-11EF-F073A09717FB}"/>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77A3BEDD-777A-8CB3-5DC2-6174697186FE}"/>
              </a:ext>
            </a:extLst>
          </p:cNvPr>
          <p:cNvSpPr>
            <a:spLocks noGrp="1"/>
          </p:cNvSpPr>
          <p:nvPr>
            <p:ph type="dt" sz="half" idx="10"/>
          </p:nvPr>
        </p:nvSpPr>
        <p:spPr/>
        <p:txBody>
          <a:bodyPr/>
          <a:lstStyle/>
          <a:p>
            <a:fld id="{AB5A0F91-FCF1-B648-8A73-C02C8A010BFD}" type="datetimeFigureOut">
              <a:rPr lang="nb-NO" smtClean="0"/>
              <a:t>30.10.2024</a:t>
            </a:fld>
            <a:endParaRPr lang="nb-NO"/>
          </a:p>
        </p:txBody>
      </p:sp>
      <p:sp>
        <p:nvSpPr>
          <p:cNvPr id="5" name="Plassholder for bunntekst 4">
            <a:extLst>
              <a:ext uri="{FF2B5EF4-FFF2-40B4-BE49-F238E27FC236}">
                <a16:creationId xmlns:a16="http://schemas.microsoft.com/office/drawing/2014/main" id="{91625372-2DDE-C3E4-A341-C94EB9AC51DA}"/>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838BB5D4-023C-A3C2-3232-91E311AA66E7}"/>
              </a:ext>
            </a:extLst>
          </p:cNvPr>
          <p:cNvSpPr>
            <a:spLocks noGrp="1"/>
          </p:cNvSpPr>
          <p:nvPr>
            <p:ph type="sldNum" sz="quarter" idx="12"/>
          </p:nvPr>
        </p:nvSpPr>
        <p:spPr/>
        <p:txBody>
          <a:bodyPr/>
          <a:lstStyle/>
          <a:p>
            <a:fld id="{CB60B807-4317-404C-A703-57F51C6E520D}" type="slidenum">
              <a:rPr lang="nb-NO" smtClean="0"/>
              <a:t>‹#›</a:t>
            </a:fld>
            <a:endParaRPr lang="nb-NO"/>
          </a:p>
        </p:txBody>
      </p:sp>
    </p:spTree>
    <p:extLst>
      <p:ext uri="{BB962C8B-B14F-4D97-AF65-F5344CB8AC3E}">
        <p14:creationId xmlns:p14="http://schemas.microsoft.com/office/powerpoint/2010/main" val="38709960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4CF8A66E-D6A5-58CA-E1E7-9367DD57C15C}"/>
              </a:ext>
            </a:extLst>
          </p:cNvPr>
          <p:cNvSpPr>
            <a:spLocks noGrp="1"/>
          </p:cNvSpPr>
          <p:nvPr>
            <p:ph type="title"/>
          </p:nvPr>
        </p:nvSpPr>
        <p:spPr>
          <a:xfrm>
            <a:off x="1109025" y="2279652"/>
            <a:ext cx="14019431" cy="3803649"/>
          </a:xfrm>
        </p:spPr>
        <p:txBody>
          <a:bodyPr anchor="b"/>
          <a:lstStyle>
            <a:lvl1pPr>
              <a:defRPr sz="7999"/>
            </a:lvl1pPr>
          </a:lstStyle>
          <a:p>
            <a:r>
              <a:rPr lang="nb-NO"/>
              <a:t>Klikk for å redigere tittelstil</a:t>
            </a:r>
          </a:p>
        </p:txBody>
      </p:sp>
      <p:sp>
        <p:nvSpPr>
          <p:cNvPr id="3" name="Plassholder for tekst 2">
            <a:extLst>
              <a:ext uri="{FF2B5EF4-FFF2-40B4-BE49-F238E27FC236}">
                <a16:creationId xmlns:a16="http://schemas.microsoft.com/office/drawing/2014/main" id="{E293F6D1-4EEB-C44F-64F3-9E851039E010}"/>
              </a:ext>
            </a:extLst>
          </p:cNvPr>
          <p:cNvSpPr>
            <a:spLocks noGrp="1"/>
          </p:cNvSpPr>
          <p:nvPr>
            <p:ph type="body" idx="1"/>
          </p:nvPr>
        </p:nvSpPr>
        <p:spPr>
          <a:xfrm>
            <a:off x="1109025" y="6119285"/>
            <a:ext cx="14019431" cy="2000249"/>
          </a:xfrm>
        </p:spPr>
        <p:txBody>
          <a:bodyPr/>
          <a:lstStyle>
            <a:lvl1pPr marL="0" indent="0">
              <a:buNone/>
              <a:defRPr sz="3200">
                <a:solidFill>
                  <a:schemeClr val="tx1">
                    <a:tint val="75000"/>
                  </a:schemeClr>
                </a:solidFill>
              </a:defRPr>
            </a:lvl1pPr>
            <a:lvl2pPr marL="609539" indent="0">
              <a:buNone/>
              <a:defRPr sz="2666">
                <a:solidFill>
                  <a:schemeClr val="tx1">
                    <a:tint val="75000"/>
                  </a:schemeClr>
                </a:solidFill>
              </a:defRPr>
            </a:lvl2pPr>
            <a:lvl3pPr marL="1219078" indent="0">
              <a:buNone/>
              <a:defRPr sz="2400">
                <a:solidFill>
                  <a:schemeClr val="tx1">
                    <a:tint val="75000"/>
                  </a:schemeClr>
                </a:solidFill>
              </a:defRPr>
            </a:lvl3pPr>
            <a:lvl4pPr marL="1828617" indent="0">
              <a:buNone/>
              <a:defRPr sz="2133">
                <a:solidFill>
                  <a:schemeClr val="tx1">
                    <a:tint val="75000"/>
                  </a:schemeClr>
                </a:solidFill>
              </a:defRPr>
            </a:lvl4pPr>
            <a:lvl5pPr marL="2438156" indent="0">
              <a:buNone/>
              <a:defRPr sz="2133">
                <a:solidFill>
                  <a:schemeClr val="tx1">
                    <a:tint val="75000"/>
                  </a:schemeClr>
                </a:solidFill>
              </a:defRPr>
            </a:lvl5pPr>
            <a:lvl6pPr marL="3047695" indent="0">
              <a:buNone/>
              <a:defRPr sz="2133">
                <a:solidFill>
                  <a:schemeClr val="tx1">
                    <a:tint val="75000"/>
                  </a:schemeClr>
                </a:solidFill>
              </a:defRPr>
            </a:lvl6pPr>
            <a:lvl7pPr marL="3657234" indent="0">
              <a:buNone/>
              <a:defRPr sz="2133">
                <a:solidFill>
                  <a:schemeClr val="tx1">
                    <a:tint val="75000"/>
                  </a:schemeClr>
                </a:solidFill>
              </a:defRPr>
            </a:lvl7pPr>
            <a:lvl8pPr marL="4266773" indent="0">
              <a:buNone/>
              <a:defRPr sz="2133">
                <a:solidFill>
                  <a:schemeClr val="tx1">
                    <a:tint val="75000"/>
                  </a:schemeClr>
                </a:solidFill>
              </a:defRPr>
            </a:lvl8pPr>
            <a:lvl9pPr marL="4876312" indent="0">
              <a:buNone/>
              <a:defRPr sz="2133">
                <a:solidFill>
                  <a:schemeClr val="tx1">
                    <a:tint val="75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45AD5E4C-2F6A-4BA9-05B3-00CAC2C3893D}"/>
              </a:ext>
            </a:extLst>
          </p:cNvPr>
          <p:cNvSpPr>
            <a:spLocks noGrp="1"/>
          </p:cNvSpPr>
          <p:nvPr>
            <p:ph type="dt" sz="half" idx="10"/>
          </p:nvPr>
        </p:nvSpPr>
        <p:spPr/>
        <p:txBody>
          <a:bodyPr/>
          <a:lstStyle/>
          <a:p>
            <a:fld id="{AB5A0F91-FCF1-B648-8A73-C02C8A010BFD}" type="datetimeFigureOut">
              <a:rPr lang="nb-NO" smtClean="0"/>
              <a:t>30.10.2024</a:t>
            </a:fld>
            <a:endParaRPr lang="nb-NO"/>
          </a:p>
        </p:txBody>
      </p:sp>
      <p:sp>
        <p:nvSpPr>
          <p:cNvPr id="5" name="Plassholder for bunntekst 4">
            <a:extLst>
              <a:ext uri="{FF2B5EF4-FFF2-40B4-BE49-F238E27FC236}">
                <a16:creationId xmlns:a16="http://schemas.microsoft.com/office/drawing/2014/main" id="{CAF88CF1-C47E-EBD9-E131-41553FC7CE44}"/>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46D4999C-B475-C666-30EA-2572CA629D84}"/>
              </a:ext>
            </a:extLst>
          </p:cNvPr>
          <p:cNvSpPr>
            <a:spLocks noGrp="1"/>
          </p:cNvSpPr>
          <p:nvPr>
            <p:ph type="sldNum" sz="quarter" idx="12"/>
          </p:nvPr>
        </p:nvSpPr>
        <p:spPr/>
        <p:txBody>
          <a:bodyPr/>
          <a:lstStyle/>
          <a:p>
            <a:fld id="{CB60B807-4317-404C-A703-57F51C6E520D}" type="slidenum">
              <a:rPr lang="nb-NO" smtClean="0"/>
              <a:t>‹#›</a:t>
            </a:fld>
            <a:endParaRPr lang="nb-NO"/>
          </a:p>
        </p:txBody>
      </p:sp>
    </p:spTree>
    <p:extLst>
      <p:ext uri="{BB962C8B-B14F-4D97-AF65-F5344CB8AC3E}">
        <p14:creationId xmlns:p14="http://schemas.microsoft.com/office/powerpoint/2010/main" val="33967267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981B706-4A27-92D6-E616-119A0E626A07}"/>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C40F9E04-67AF-C8E6-AB29-199549273FF5}"/>
              </a:ext>
            </a:extLst>
          </p:cNvPr>
          <p:cNvSpPr>
            <a:spLocks noGrp="1"/>
          </p:cNvSpPr>
          <p:nvPr>
            <p:ph sz="half" idx="1"/>
          </p:nvPr>
        </p:nvSpPr>
        <p:spPr>
          <a:xfrm>
            <a:off x="1117491" y="2434167"/>
            <a:ext cx="6908126" cy="5801784"/>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155E72F5-7D1A-4623-65F9-9F02030D9DCF}"/>
              </a:ext>
            </a:extLst>
          </p:cNvPr>
          <p:cNvSpPr>
            <a:spLocks noGrp="1"/>
          </p:cNvSpPr>
          <p:nvPr>
            <p:ph sz="half" idx="2"/>
          </p:nvPr>
        </p:nvSpPr>
        <p:spPr>
          <a:xfrm>
            <a:off x="8228796" y="2434167"/>
            <a:ext cx="6908126" cy="5801784"/>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a:extLst>
              <a:ext uri="{FF2B5EF4-FFF2-40B4-BE49-F238E27FC236}">
                <a16:creationId xmlns:a16="http://schemas.microsoft.com/office/drawing/2014/main" id="{016B74FE-7C5A-C77B-6272-5AFECC8CFDD2}"/>
              </a:ext>
            </a:extLst>
          </p:cNvPr>
          <p:cNvSpPr>
            <a:spLocks noGrp="1"/>
          </p:cNvSpPr>
          <p:nvPr>
            <p:ph type="dt" sz="half" idx="10"/>
          </p:nvPr>
        </p:nvSpPr>
        <p:spPr/>
        <p:txBody>
          <a:bodyPr/>
          <a:lstStyle/>
          <a:p>
            <a:fld id="{AB5A0F91-FCF1-B648-8A73-C02C8A010BFD}" type="datetimeFigureOut">
              <a:rPr lang="nb-NO" smtClean="0"/>
              <a:t>30.10.2024</a:t>
            </a:fld>
            <a:endParaRPr lang="nb-NO"/>
          </a:p>
        </p:txBody>
      </p:sp>
      <p:sp>
        <p:nvSpPr>
          <p:cNvPr id="6" name="Plassholder for bunntekst 5">
            <a:extLst>
              <a:ext uri="{FF2B5EF4-FFF2-40B4-BE49-F238E27FC236}">
                <a16:creationId xmlns:a16="http://schemas.microsoft.com/office/drawing/2014/main" id="{16CAD9CC-050D-7669-3491-523EC750DDB5}"/>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90B5E21E-203D-C470-20F0-423B13FA931B}"/>
              </a:ext>
            </a:extLst>
          </p:cNvPr>
          <p:cNvSpPr>
            <a:spLocks noGrp="1"/>
          </p:cNvSpPr>
          <p:nvPr>
            <p:ph type="sldNum" sz="quarter" idx="12"/>
          </p:nvPr>
        </p:nvSpPr>
        <p:spPr/>
        <p:txBody>
          <a:bodyPr/>
          <a:lstStyle/>
          <a:p>
            <a:fld id="{CB60B807-4317-404C-A703-57F51C6E520D}" type="slidenum">
              <a:rPr lang="nb-NO" smtClean="0"/>
              <a:t>‹#›</a:t>
            </a:fld>
            <a:endParaRPr lang="nb-NO"/>
          </a:p>
        </p:txBody>
      </p:sp>
    </p:spTree>
    <p:extLst>
      <p:ext uri="{BB962C8B-B14F-4D97-AF65-F5344CB8AC3E}">
        <p14:creationId xmlns:p14="http://schemas.microsoft.com/office/powerpoint/2010/main" val="34156632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4515239-C36F-BE9F-87E6-3BFA03FAD233}"/>
              </a:ext>
            </a:extLst>
          </p:cNvPr>
          <p:cNvSpPr>
            <a:spLocks noGrp="1"/>
          </p:cNvSpPr>
          <p:nvPr>
            <p:ph type="title"/>
          </p:nvPr>
        </p:nvSpPr>
        <p:spPr>
          <a:xfrm>
            <a:off x="1119608" y="486834"/>
            <a:ext cx="14019431" cy="1767417"/>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B96EC9CB-0D8C-94D3-78D0-7AD59EF5054C}"/>
              </a:ext>
            </a:extLst>
          </p:cNvPr>
          <p:cNvSpPr>
            <a:spLocks noGrp="1"/>
          </p:cNvSpPr>
          <p:nvPr>
            <p:ph type="body" idx="1"/>
          </p:nvPr>
        </p:nvSpPr>
        <p:spPr>
          <a:xfrm>
            <a:off x="1119609" y="2241551"/>
            <a:ext cx="6876378" cy="1098549"/>
          </a:xfrm>
        </p:spPr>
        <p:txBody>
          <a:bodyPr anchor="b"/>
          <a:lstStyle>
            <a:lvl1pPr marL="0" indent="0">
              <a:buNone/>
              <a:defRPr sz="3200" b="1"/>
            </a:lvl1pPr>
            <a:lvl2pPr marL="609539" indent="0">
              <a:buNone/>
              <a:defRPr sz="2666" b="1"/>
            </a:lvl2pPr>
            <a:lvl3pPr marL="1219078" indent="0">
              <a:buNone/>
              <a:defRPr sz="2400" b="1"/>
            </a:lvl3pPr>
            <a:lvl4pPr marL="1828617" indent="0">
              <a:buNone/>
              <a:defRPr sz="2133" b="1"/>
            </a:lvl4pPr>
            <a:lvl5pPr marL="2438156" indent="0">
              <a:buNone/>
              <a:defRPr sz="2133" b="1"/>
            </a:lvl5pPr>
            <a:lvl6pPr marL="3047695" indent="0">
              <a:buNone/>
              <a:defRPr sz="2133" b="1"/>
            </a:lvl6pPr>
            <a:lvl7pPr marL="3657234" indent="0">
              <a:buNone/>
              <a:defRPr sz="2133" b="1"/>
            </a:lvl7pPr>
            <a:lvl8pPr marL="4266773" indent="0">
              <a:buNone/>
              <a:defRPr sz="2133" b="1"/>
            </a:lvl8pPr>
            <a:lvl9pPr marL="4876312" indent="0">
              <a:buNone/>
              <a:defRPr sz="2133" b="1"/>
            </a:lvl9pPr>
          </a:lstStyle>
          <a:p>
            <a:pPr lvl="0"/>
            <a:r>
              <a:rPr lang="nb-NO"/>
              <a:t>Klikk for å redigere tekststiler i malen</a:t>
            </a:r>
          </a:p>
        </p:txBody>
      </p:sp>
      <p:sp>
        <p:nvSpPr>
          <p:cNvPr id="4" name="Plassholder for innhold 3">
            <a:extLst>
              <a:ext uri="{FF2B5EF4-FFF2-40B4-BE49-F238E27FC236}">
                <a16:creationId xmlns:a16="http://schemas.microsoft.com/office/drawing/2014/main" id="{E21BB752-63A3-9748-BE18-3938A69A6C98}"/>
              </a:ext>
            </a:extLst>
          </p:cNvPr>
          <p:cNvSpPr>
            <a:spLocks noGrp="1"/>
          </p:cNvSpPr>
          <p:nvPr>
            <p:ph sz="half" idx="2"/>
          </p:nvPr>
        </p:nvSpPr>
        <p:spPr>
          <a:xfrm>
            <a:off x="1119609" y="3340100"/>
            <a:ext cx="6876378" cy="4912784"/>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BCA337CA-AEE2-5B92-8A8A-F51564B1037A}"/>
              </a:ext>
            </a:extLst>
          </p:cNvPr>
          <p:cNvSpPr>
            <a:spLocks noGrp="1"/>
          </p:cNvSpPr>
          <p:nvPr>
            <p:ph type="body" sz="quarter" idx="3"/>
          </p:nvPr>
        </p:nvSpPr>
        <p:spPr>
          <a:xfrm>
            <a:off x="8228796" y="2241551"/>
            <a:ext cx="6910243" cy="1098549"/>
          </a:xfrm>
        </p:spPr>
        <p:txBody>
          <a:bodyPr anchor="b"/>
          <a:lstStyle>
            <a:lvl1pPr marL="0" indent="0">
              <a:buNone/>
              <a:defRPr sz="3200" b="1"/>
            </a:lvl1pPr>
            <a:lvl2pPr marL="609539" indent="0">
              <a:buNone/>
              <a:defRPr sz="2666" b="1"/>
            </a:lvl2pPr>
            <a:lvl3pPr marL="1219078" indent="0">
              <a:buNone/>
              <a:defRPr sz="2400" b="1"/>
            </a:lvl3pPr>
            <a:lvl4pPr marL="1828617" indent="0">
              <a:buNone/>
              <a:defRPr sz="2133" b="1"/>
            </a:lvl4pPr>
            <a:lvl5pPr marL="2438156" indent="0">
              <a:buNone/>
              <a:defRPr sz="2133" b="1"/>
            </a:lvl5pPr>
            <a:lvl6pPr marL="3047695" indent="0">
              <a:buNone/>
              <a:defRPr sz="2133" b="1"/>
            </a:lvl6pPr>
            <a:lvl7pPr marL="3657234" indent="0">
              <a:buNone/>
              <a:defRPr sz="2133" b="1"/>
            </a:lvl7pPr>
            <a:lvl8pPr marL="4266773" indent="0">
              <a:buNone/>
              <a:defRPr sz="2133" b="1"/>
            </a:lvl8pPr>
            <a:lvl9pPr marL="4876312" indent="0">
              <a:buNone/>
              <a:defRPr sz="2133" b="1"/>
            </a:lvl9pPr>
          </a:lstStyle>
          <a:p>
            <a:pPr lvl="0"/>
            <a:r>
              <a:rPr lang="nb-NO"/>
              <a:t>Klikk for å redigere tekststiler i malen</a:t>
            </a:r>
          </a:p>
        </p:txBody>
      </p:sp>
      <p:sp>
        <p:nvSpPr>
          <p:cNvPr id="6" name="Plassholder for innhold 5">
            <a:extLst>
              <a:ext uri="{FF2B5EF4-FFF2-40B4-BE49-F238E27FC236}">
                <a16:creationId xmlns:a16="http://schemas.microsoft.com/office/drawing/2014/main" id="{5097F1F3-C718-3194-8F12-51D921CB293E}"/>
              </a:ext>
            </a:extLst>
          </p:cNvPr>
          <p:cNvSpPr>
            <a:spLocks noGrp="1"/>
          </p:cNvSpPr>
          <p:nvPr>
            <p:ph sz="quarter" idx="4"/>
          </p:nvPr>
        </p:nvSpPr>
        <p:spPr>
          <a:xfrm>
            <a:off x="8228796" y="3340100"/>
            <a:ext cx="6910243" cy="4912784"/>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Plassholder for dato 6">
            <a:extLst>
              <a:ext uri="{FF2B5EF4-FFF2-40B4-BE49-F238E27FC236}">
                <a16:creationId xmlns:a16="http://schemas.microsoft.com/office/drawing/2014/main" id="{AD928A3B-72E4-58D6-64F2-065FFB7733D3}"/>
              </a:ext>
            </a:extLst>
          </p:cNvPr>
          <p:cNvSpPr>
            <a:spLocks noGrp="1"/>
          </p:cNvSpPr>
          <p:nvPr>
            <p:ph type="dt" sz="half" idx="10"/>
          </p:nvPr>
        </p:nvSpPr>
        <p:spPr/>
        <p:txBody>
          <a:bodyPr/>
          <a:lstStyle/>
          <a:p>
            <a:fld id="{AB5A0F91-FCF1-B648-8A73-C02C8A010BFD}" type="datetimeFigureOut">
              <a:rPr lang="nb-NO" smtClean="0"/>
              <a:t>30.10.2024</a:t>
            </a:fld>
            <a:endParaRPr lang="nb-NO"/>
          </a:p>
        </p:txBody>
      </p:sp>
      <p:sp>
        <p:nvSpPr>
          <p:cNvPr id="8" name="Plassholder for bunntekst 7">
            <a:extLst>
              <a:ext uri="{FF2B5EF4-FFF2-40B4-BE49-F238E27FC236}">
                <a16:creationId xmlns:a16="http://schemas.microsoft.com/office/drawing/2014/main" id="{0D07A64E-B6BD-5EAA-A8B1-8FD7E3483F55}"/>
              </a:ext>
            </a:extLst>
          </p:cNvPr>
          <p:cNvSpPr>
            <a:spLocks noGrp="1"/>
          </p:cNvSpPr>
          <p:nvPr>
            <p:ph type="ftr" sz="quarter" idx="11"/>
          </p:nvPr>
        </p:nvSpPr>
        <p:spPr/>
        <p:txBody>
          <a:bodyPr/>
          <a:lstStyle/>
          <a:p>
            <a:endParaRPr lang="nb-NO"/>
          </a:p>
        </p:txBody>
      </p:sp>
      <p:sp>
        <p:nvSpPr>
          <p:cNvPr id="9" name="Plassholder for lysbildenummer 8">
            <a:extLst>
              <a:ext uri="{FF2B5EF4-FFF2-40B4-BE49-F238E27FC236}">
                <a16:creationId xmlns:a16="http://schemas.microsoft.com/office/drawing/2014/main" id="{788FB470-D762-10FF-E7FB-CB567B4B2DCF}"/>
              </a:ext>
            </a:extLst>
          </p:cNvPr>
          <p:cNvSpPr>
            <a:spLocks noGrp="1"/>
          </p:cNvSpPr>
          <p:nvPr>
            <p:ph type="sldNum" sz="quarter" idx="12"/>
          </p:nvPr>
        </p:nvSpPr>
        <p:spPr/>
        <p:txBody>
          <a:bodyPr/>
          <a:lstStyle/>
          <a:p>
            <a:fld id="{CB60B807-4317-404C-A703-57F51C6E520D}" type="slidenum">
              <a:rPr lang="nb-NO" smtClean="0"/>
              <a:t>‹#›</a:t>
            </a:fld>
            <a:endParaRPr lang="nb-NO"/>
          </a:p>
        </p:txBody>
      </p:sp>
    </p:spTree>
    <p:extLst>
      <p:ext uri="{BB962C8B-B14F-4D97-AF65-F5344CB8AC3E}">
        <p14:creationId xmlns:p14="http://schemas.microsoft.com/office/powerpoint/2010/main" val="8294392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CFAD770-8E71-A9EB-62FB-555B4F307280}"/>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546AD86C-145F-0937-263A-3EC18DEB5921}"/>
              </a:ext>
            </a:extLst>
          </p:cNvPr>
          <p:cNvSpPr>
            <a:spLocks noGrp="1"/>
          </p:cNvSpPr>
          <p:nvPr>
            <p:ph type="dt" sz="half" idx="10"/>
          </p:nvPr>
        </p:nvSpPr>
        <p:spPr/>
        <p:txBody>
          <a:bodyPr/>
          <a:lstStyle/>
          <a:p>
            <a:fld id="{AB5A0F91-FCF1-B648-8A73-C02C8A010BFD}" type="datetimeFigureOut">
              <a:rPr lang="nb-NO" smtClean="0"/>
              <a:t>30.10.2024</a:t>
            </a:fld>
            <a:endParaRPr lang="nb-NO"/>
          </a:p>
        </p:txBody>
      </p:sp>
      <p:sp>
        <p:nvSpPr>
          <p:cNvPr id="4" name="Plassholder for bunntekst 3">
            <a:extLst>
              <a:ext uri="{FF2B5EF4-FFF2-40B4-BE49-F238E27FC236}">
                <a16:creationId xmlns:a16="http://schemas.microsoft.com/office/drawing/2014/main" id="{F1114647-1C2F-F9E1-6543-EF87426D26D1}"/>
              </a:ext>
            </a:extLst>
          </p:cNvPr>
          <p:cNvSpPr>
            <a:spLocks noGrp="1"/>
          </p:cNvSpPr>
          <p:nvPr>
            <p:ph type="ftr" sz="quarter" idx="11"/>
          </p:nvPr>
        </p:nvSpPr>
        <p:spPr/>
        <p:txBody>
          <a:bodyPr/>
          <a:lstStyle/>
          <a:p>
            <a:endParaRPr lang="nb-NO"/>
          </a:p>
        </p:txBody>
      </p:sp>
      <p:sp>
        <p:nvSpPr>
          <p:cNvPr id="5" name="Plassholder for lysbildenummer 4">
            <a:extLst>
              <a:ext uri="{FF2B5EF4-FFF2-40B4-BE49-F238E27FC236}">
                <a16:creationId xmlns:a16="http://schemas.microsoft.com/office/drawing/2014/main" id="{2550C2F3-D162-0A69-D51B-D5FBFC94451A}"/>
              </a:ext>
            </a:extLst>
          </p:cNvPr>
          <p:cNvSpPr>
            <a:spLocks noGrp="1"/>
          </p:cNvSpPr>
          <p:nvPr>
            <p:ph type="sldNum" sz="quarter" idx="12"/>
          </p:nvPr>
        </p:nvSpPr>
        <p:spPr/>
        <p:txBody>
          <a:bodyPr/>
          <a:lstStyle/>
          <a:p>
            <a:fld id="{CB60B807-4317-404C-A703-57F51C6E520D}" type="slidenum">
              <a:rPr lang="nb-NO" smtClean="0"/>
              <a:t>‹#›</a:t>
            </a:fld>
            <a:endParaRPr lang="nb-NO"/>
          </a:p>
        </p:txBody>
      </p:sp>
    </p:spTree>
    <p:extLst>
      <p:ext uri="{BB962C8B-B14F-4D97-AF65-F5344CB8AC3E}">
        <p14:creationId xmlns:p14="http://schemas.microsoft.com/office/powerpoint/2010/main" val="11943037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a:extLst>
              <a:ext uri="{FF2B5EF4-FFF2-40B4-BE49-F238E27FC236}">
                <a16:creationId xmlns:a16="http://schemas.microsoft.com/office/drawing/2014/main" id="{793D20B5-517B-BCCD-90E2-4A2EF9F9E023}"/>
              </a:ext>
            </a:extLst>
          </p:cNvPr>
          <p:cNvSpPr>
            <a:spLocks noGrp="1"/>
          </p:cNvSpPr>
          <p:nvPr>
            <p:ph type="dt" sz="half" idx="10"/>
          </p:nvPr>
        </p:nvSpPr>
        <p:spPr/>
        <p:txBody>
          <a:bodyPr/>
          <a:lstStyle/>
          <a:p>
            <a:fld id="{AB5A0F91-FCF1-B648-8A73-C02C8A010BFD}" type="datetimeFigureOut">
              <a:rPr lang="nb-NO" smtClean="0"/>
              <a:t>30.10.2024</a:t>
            </a:fld>
            <a:endParaRPr lang="nb-NO"/>
          </a:p>
        </p:txBody>
      </p:sp>
      <p:sp>
        <p:nvSpPr>
          <p:cNvPr id="3" name="Plassholder for bunntekst 2">
            <a:extLst>
              <a:ext uri="{FF2B5EF4-FFF2-40B4-BE49-F238E27FC236}">
                <a16:creationId xmlns:a16="http://schemas.microsoft.com/office/drawing/2014/main" id="{B43BDB99-7696-0BF8-4B3D-E17E6F1BCCB2}"/>
              </a:ext>
            </a:extLst>
          </p:cNvPr>
          <p:cNvSpPr>
            <a:spLocks noGrp="1"/>
          </p:cNvSpPr>
          <p:nvPr>
            <p:ph type="ftr" sz="quarter" idx="11"/>
          </p:nvPr>
        </p:nvSpPr>
        <p:spPr/>
        <p:txBody>
          <a:bodyPr/>
          <a:lstStyle/>
          <a:p>
            <a:endParaRPr lang="nb-NO"/>
          </a:p>
        </p:txBody>
      </p:sp>
      <p:sp>
        <p:nvSpPr>
          <p:cNvPr id="4" name="Plassholder for lysbildenummer 3">
            <a:extLst>
              <a:ext uri="{FF2B5EF4-FFF2-40B4-BE49-F238E27FC236}">
                <a16:creationId xmlns:a16="http://schemas.microsoft.com/office/drawing/2014/main" id="{A2507191-387E-9462-8F14-1E4611D20A5C}"/>
              </a:ext>
            </a:extLst>
          </p:cNvPr>
          <p:cNvSpPr>
            <a:spLocks noGrp="1"/>
          </p:cNvSpPr>
          <p:nvPr>
            <p:ph type="sldNum" sz="quarter" idx="12"/>
          </p:nvPr>
        </p:nvSpPr>
        <p:spPr/>
        <p:txBody>
          <a:bodyPr/>
          <a:lstStyle/>
          <a:p>
            <a:fld id="{CB60B807-4317-404C-A703-57F51C6E520D}" type="slidenum">
              <a:rPr lang="nb-NO" smtClean="0"/>
              <a:t>‹#›</a:t>
            </a:fld>
            <a:endParaRPr lang="nb-NO"/>
          </a:p>
        </p:txBody>
      </p:sp>
    </p:spTree>
    <p:extLst>
      <p:ext uri="{BB962C8B-B14F-4D97-AF65-F5344CB8AC3E}">
        <p14:creationId xmlns:p14="http://schemas.microsoft.com/office/powerpoint/2010/main" val="16230974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gdir Introslide #1">
    <p:bg>
      <p:bgPr>
        <a:solidFill>
          <a:schemeClr val="lt1"/>
        </a:solidFill>
        <a:effectLst/>
      </p:bgPr>
    </p:bg>
    <p:spTree>
      <p:nvGrpSpPr>
        <p:cNvPr id="1" name=""/>
        <p:cNvGrpSpPr/>
        <p:nvPr/>
      </p:nvGrpSpPr>
      <p:grpSpPr>
        <a:xfrm>
          <a:off x="0" y="0"/>
          <a:ext cx="0" cy="0"/>
          <a:chOff x="0" y="0"/>
          <a:chExt cx="0" cy="0"/>
        </a:xfrm>
      </p:grpSpPr>
      <p:pic>
        <p:nvPicPr>
          <p:cNvPr id="23" name="Bilde 22">
            <a:extLst>
              <a:ext uri="{FF2B5EF4-FFF2-40B4-BE49-F238E27FC236}">
                <a16:creationId xmlns:a16="http://schemas.microsoft.com/office/drawing/2014/main" id="{B2A23DC1-5111-42B6-BB17-35AC458FDD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9" name="Tittel 1">
            <a:extLst>
              <a:ext uri="{FF2B5EF4-FFF2-40B4-BE49-F238E27FC236}">
                <a16:creationId xmlns:a16="http://schemas.microsoft.com/office/drawing/2014/main" id="{65404134-5F34-4B94-A9B6-316CBDACD458}"/>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pic>
        <p:nvPicPr>
          <p:cNvPr id="17" name="Bilde 16">
            <a:extLst>
              <a:ext uri="{FF2B5EF4-FFF2-40B4-BE49-F238E27FC236}">
                <a16:creationId xmlns:a16="http://schemas.microsoft.com/office/drawing/2014/main" id="{511E4814-F717-4C61-A710-7E70E4ACD41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21" name="TextBox 6">
            <a:extLst>
              <a:ext uri="{FF2B5EF4-FFF2-40B4-BE49-F238E27FC236}">
                <a16:creationId xmlns:a16="http://schemas.microsoft.com/office/drawing/2014/main" id="{1F4A38C3-D8E7-404C-9494-8A3CD442BE93}"/>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13488484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A8720AE-4871-67B8-662C-0BBAF616C2BD}"/>
              </a:ext>
            </a:extLst>
          </p:cNvPr>
          <p:cNvSpPr>
            <a:spLocks noGrp="1"/>
          </p:cNvSpPr>
          <p:nvPr>
            <p:ph type="title"/>
          </p:nvPr>
        </p:nvSpPr>
        <p:spPr>
          <a:xfrm>
            <a:off x="1119609" y="609600"/>
            <a:ext cx="5242471" cy="2133600"/>
          </a:xfrm>
        </p:spPr>
        <p:txBody>
          <a:bodyPr anchor="b"/>
          <a:lstStyle>
            <a:lvl1pPr>
              <a:defRPr sz="4266"/>
            </a:lvl1pPr>
          </a:lstStyle>
          <a:p>
            <a:r>
              <a:rPr lang="nb-NO"/>
              <a:t>Klikk for å redigere tittelstil</a:t>
            </a:r>
          </a:p>
        </p:txBody>
      </p:sp>
      <p:sp>
        <p:nvSpPr>
          <p:cNvPr id="3" name="Plassholder for innhold 2">
            <a:extLst>
              <a:ext uri="{FF2B5EF4-FFF2-40B4-BE49-F238E27FC236}">
                <a16:creationId xmlns:a16="http://schemas.microsoft.com/office/drawing/2014/main" id="{7D6196B4-0D94-1CE6-3E78-1AE4FC762BFD}"/>
              </a:ext>
            </a:extLst>
          </p:cNvPr>
          <p:cNvSpPr>
            <a:spLocks noGrp="1"/>
          </p:cNvSpPr>
          <p:nvPr>
            <p:ph idx="1"/>
          </p:nvPr>
        </p:nvSpPr>
        <p:spPr>
          <a:xfrm>
            <a:off x="6910242" y="1316567"/>
            <a:ext cx="8228797" cy="6498167"/>
          </a:xfrm>
        </p:spPr>
        <p:txBody>
          <a:bodyPr/>
          <a:lstStyle>
            <a:lvl1pPr>
              <a:defRPr sz="4266"/>
            </a:lvl1pPr>
            <a:lvl2pPr>
              <a:defRPr sz="3733"/>
            </a:lvl2pPr>
            <a:lvl3pPr>
              <a:defRPr sz="3200"/>
            </a:lvl3pPr>
            <a:lvl4pPr>
              <a:defRPr sz="2666"/>
            </a:lvl4pPr>
            <a:lvl5pPr>
              <a:defRPr sz="2666"/>
            </a:lvl5pPr>
            <a:lvl6pPr>
              <a:defRPr sz="2666"/>
            </a:lvl6pPr>
            <a:lvl7pPr>
              <a:defRPr sz="2666"/>
            </a:lvl7pPr>
            <a:lvl8pPr>
              <a:defRPr sz="2666"/>
            </a:lvl8pPr>
            <a:lvl9pPr>
              <a:defRPr sz="2666"/>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79459529-7731-8ECA-A075-4AEB5703A3BF}"/>
              </a:ext>
            </a:extLst>
          </p:cNvPr>
          <p:cNvSpPr>
            <a:spLocks noGrp="1"/>
          </p:cNvSpPr>
          <p:nvPr>
            <p:ph type="body" sz="half" idx="2"/>
          </p:nvPr>
        </p:nvSpPr>
        <p:spPr>
          <a:xfrm>
            <a:off x="1119609" y="2743200"/>
            <a:ext cx="5242471" cy="5082117"/>
          </a:xfrm>
        </p:spPr>
        <p:txBody>
          <a:bodyPr/>
          <a:lstStyle>
            <a:lvl1pPr marL="0" indent="0">
              <a:buNone/>
              <a:defRPr sz="2133"/>
            </a:lvl1pPr>
            <a:lvl2pPr marL="609539" indent="0">
              <a:buNone/>
              <a:defRPr sz="1866"/>
            </a:lvl2pPr>
            <a:lvl3pPr marL="1219078" indent="0">
              <a:buNone/>
              <a:defRPr sz="1600"/>
            </a:lvl3pPr>
            <a:lvl4pPr marL="1828617" indent="0">
              <a:buNone/>
              <a:defRPr sz="1333"/>
            </a:lvl4pPr>
            <a:lvl5pPr marL="2438156" indent="0">
              <a:buNone/>
              <a:defRPr sz="1333"/>
            </a:lvl5pPr>
            <a:lvl6pPr marL="3047695" indent="0">
              <a:buNone/>
              <a:defRPr sz="1333"/>
            </a:lvl6pPr>
            <a:lvl7pPr marL="3657234" indent="0">
              <a:buNone/>
              <a:defRPr sz="1333"/>
            </a:lvl7pPr>
            <a:lvl8pPr marL="4266773" indent="0">
              <a:buNone/>
              <a:defRPr sz="1333"/>
            </a:lvl8pPr>
            <a:lvl9pPr marL="4876312" indent="0">
              <a:buNone/>
              <a:defRPr sz="1333"/>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13C2A55B-E3DD-18DC-EF61-CC71CF40628D}"/>
              </a:ext>
            </a:extLst>
          </p:cNvPr>
          <p:cNvSpPr>
            <a:spLocks noGrp="1"/>
          </p:cNvSpPr>
          <p:nvPr>
            <p:ph type="dt" sz="half" idx="10"/>
          </p:nvPr>
        </p:nvSpPr>
        <p:spPr/>
        <p:txBody>
          <a:bodyPr/>
          <a:lstStyle/>
          <a:p>
            <a:fld id="{AB5A0F91-FCF1-B648-8A73-C02C8A010BFD}" type="datetimeFigureOut">
              <a:rPr lang="nb-NO" smtClean="0"/>
              <a:t>30.10.2024</a:t>
            </a:fld>
            <a:endParaRPr lang="nb-NO"/>
          </a:p>
        </p:txBody>
      </p:sp>
      <p:sp>
        <p:nvSpPr>
          <p:cNvPr id="6" name="Plassholder for bunntekst 5">
            <a:extLst>
              <a:ext uri="{FF2B5EF4-FFF2-40B4-BE49-F238E27FC236}">
                <a16:creationId xmlns:a16="http://schemas.microsoft.com/office/drawing/2014/main" id="{A13658B9-0C40-E486-D2F2-F803A9EA17B0}"/>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65EC0F6C-68BD-D018-F991-253505818F8C}"/>
              </a:ext>
            </a:extLst>
          </p:cNvPr>
          <p:cNvSpPr>
            <a:spLocks noGrp="1"/>
          </p:cNvSpPr>
          <p:nvPr>
            <p:ph type="sldNum" sz="quarter" idx="12"/>
          </p:nvPr>
        </p:nvSpPr>
        <p:spPr/>
        <p:txBody>
          <a:bodyPr/>
          <a:lstStyle/>
          <a:p>
            <a:fld id="{CB60B807-4317-404C-A703-57F51C6E520D}" type="slidenum">
              <a:rPr lang="nb-NO" smtClean="0"/>
              <a:t>‹#›</a:t>
            </a:fld>
            <a:endParaRPr lang="nb-NO"/>
          </a:p>
        </p:txBody>
      </p:sp>
    </p:spTree>
    <p:extLst>
      <p:ext uri="{BB962C8B-B14F-4D97-AF65-F5344CB8AC3E}">
        <p14:creationId xmlns:p14="http://schemas.microsoft.com/office/powerpoint/2010/main" val="19717639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B93ECE9-2CA8-BE32-945A-DE91D47D0D53}"/>
              </a:ext>
            </a:extLst>
          </p:cNvPr>
          <p:cNvSpPr>
            <a:spLocks noGrp="1"/>
          </p:cNvSpPr>
          <p:nvPr>
            <p:ph type="title"/>
          </p:nvPr>
        </p:nvSpPr>
        <p:spPr>
          <a:xfrm>
            <a:off x="1119609" y="609600"/>
            <a:ext cx="5242471" cy="2133600"/>
          </a:xfrm>
        </p:spPr>
        <p:txBody>
          <a:bodyPr anchor="b"/>
          <a:lstStyle>
            <a:lvl1pPr>
              <a:defRPr sz="4266"/>
            </a:lvl1pPr>
          </a:lstStyle>
          <a:p>
            <a:r>
              <a:rPr lang="nb-NO"/>
              <a:t>Klikk for å redigere tittelstil</a:t>
            </a:r>
          </a:p>
        </p:txBody>
      </p:sp>
      <p:sp>
        <p:nvSpPr>
          <p:cNvPr id="3" name="Plassholder for bilde 2">
            <a:extLst>
              <a:ext uri="{FF2B5EF4-FFF2-40B4-BE49-F238E27FC236}">
                <a16:creationId xmlns:a16="http://schemas.microsoft.com/office/drawing/2014/main" id="{622A6FCF-BB7E-7294-DF0E-799D4953A2F4}"/>
              </a:ext>
            </a:extLst>
          </p:cNvPr>
          <p:cNvSpPr>
            <a:spLocks noGrp="1"/>
          </p:cNvSpPr>
          <p:nvPr>
            <p:ph type="pic" idx="1"/>
          </p:nvPr>
        </p:nvSpPr>
        <p:spPr>
          <a:xfrm>
            <a:off x="6910242" y="1316567"/>
            <a:ext cx="8228797" cy="6498167"/>
          </a:xfrm>
        </p:spPr>
        <p:txBody>
          <a:bodyPr/>
          <a:lstStyle>
            <a:lvl1pPr marL="0" indent="0">
              <a:buNone/>
              <a:defRPr sz="4266"/>
            </a:lvl1pPr>
            <a:lvl2pPr marL="609539" indent="0">
              <a:buNone/>
              <a:defRPr sz="3733"/>
            </a:lvl2pPr>
            <a:lvl3pPr marL="1219078" indent="0">
              <a:buNone/>
              <a:defRPr sz="3200"/>
            </a:lvl3pPr>
            <a:lvl4pPr marL="1828617" indent="0">
              <a:buNone/>
              <a:defRPr sz="2666"/>
            </a:lvl4pPr>
            <a:lvl5pPr marL="2438156" indent="0">
              <a:buNone/>
              <a:defRPr sz="2666"/>
            </a:lvl5pPr>
            <a:lvl6pPr marL="3047695" indent="0">
              <a:buNone/>
              <a:defRPr sz="2666"/>
            </a:lvl6pPr>
            <a:lvl7pPr marL="3657234" indent="0">
              <a:buNone/>
              <a:defRPr sz="2666"/>
            </a:lvl7pPr>
            <a:lvl8pPr marL="4266773" indent="0">
              <a:buNone/>
              <a:defRPr sz="2666"/>
            </a:lvl8pPr>
            <a:lvl9pPr marL="4876312" indent="0">
              <a:buNone/>
              <a:defRPr sz="2666"/>
            </a:lvl9pPr>
          </a:lstStyle>
          <a:p>
            <a:endParaRPr lang="nb-NO"/>
          </a:p>
        </p:txBody>
      </p:sp>
      <p:sp>
        <p:nvSpPr>
          <p:cNvPr id="4" name="Plassholder for tekst 3">
            <a:extLst>
              <a:ext uri="{FF2B5EF4-FFF2-40B4-BE49-F238E27FC236}">
                <a16:creationId xmlns:a16="http://schemas.microsoft.com/office/drawing/2014/main" id="{3265F045-C35D-8DF6-2296-797F51A702D4}"/>
              </a:ext>
            </a:extLst>
          </p:cNvPr>
          <p:cNvSpPr>
            <a:spLocks noGrp="1"/>
          </p:cNvSpPr>
          <p:nvPr>
            <p:ph type="body" sz="half" idx="2"/>
          </p:nvPr>
        </p:nvSpPr>
        <p:spPr>
          <a:xfrm>
            <a:off x="1119609" y="2743200"/>
            <a:ext cx="5242471" cy="5082117"/>
          </a:xfrm>
        </p:spPr>
        <p:txBody>
          <a:bodyPr/>
          <a:lstStyle>
            <a:lvl1pPr marL="0" indent="0">
              <a:buNone/>
              <a:defRPr sz="2133"/>
            </a:lvl1pPr>
            <a:lvl2pPr marL="609539" indent="0">
              <a:buNone/>
              <a:defRPr sz="1866"/>
            </a:lvl2pPr>
            <a:lvl3pPr marL="1219078" indent="0">
              <a:buNone/>
              <a:defRPr sz="1600"/>
            </a:lvl3pPr>
            <a:lvl4pPr marL="1828617" indent="0">
              <a:buNone/>
              <a:defRPr sz="1333"/>
            </a:lvl4pPr>
            <a:lvl5pPr marL="2438156" indent="0">
              <a:buNone/>
              <a:defRPr sz="1333"/>
            </a:lvl5pPr>
            <a:lvl6pPr marL="3047695" indent="0">
              <a:buNone/>
              <a:defRPr sz="1333"/>
            </a:lvl6pPr>
            <a:lvl7pPr marL="3657234" indent="0">
              <a:buNone/>
              <a:defRPr sz="1333"/>
            </a:lvl7pPr>
            <a:lvl8pPr marL="4266773" indent="0">
              <a:buNone/>
              <a:defRPr sz="1333"/>
            </a:lvl8pPr>
            <a:lvl9pPr marL="4876312" indent="0">
              <a:buNone/>
              <a:defRPr sz="1333"/>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CA8A2432-4EE0-86E6-311E-FF896153FA64}"/>
              </a:ext>
            </a:extLst>
          </p:cNvPr>
          <p:cNvSpPr>
            <a:spLocks noGrp="1"/>
          </p:cNvSpPr>
          <p:nvPr>
            <p:ph type="dt" sz="half" idx="10"/>
          </p:nvPr>
        </p:nvSpPr>
        <p:spPr/>
        <p:txBody>
          <a:bodyPr/>
          <a:lstStyle/>
          <a:p>
            <a:fld id="{AB5A0F91-FCF1-B648-8A73-C02C8A010BFD}" type="datetimeFigureOut">
              <a:rPr lang="nb-NO" smtClean="0"/>
              <a:t>30.10.2024</a:t>
            </a:fld>
            <a:endParaRPr lang="nb-NO"/>
          </a:p>
        </p:txBody>
      </p:sp>
      <p:sp>
        <p:nvSpPr>
          <p:cNvPr id="6" name="Plassholder for bunntekst 5">
            <a:extLst>
              <a:ext uri="{FF2B5EF4-FFF2-40B4-BE49-F238E27FC236}">
                <a16:creationId xmlns:a16="http://schemas.microsoft.com/office/drawing/2014/main" id="{888ADCC3-19D9-217D-A5BC-595A7E01196F}"/>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800A18A1-4DE1-B4FF-AE29-7B5CBCC247B9}"/>
              </a:ext>
            </a:extLst>
          </p:cNvPr>
          <p:cNvSpPr>
            <a:spLocks noGrp="1"/>
          </p:cNvSpPr>
          <p:nvPr>
            <p:ph type="sldNum" sz="quarter" idx="12"/>
          </p:nvPr>
        </p:nvSpPr>
        <p:spPr/>
        <p:txBody>
          <a:bodyPr/>
          <a:lstStyle/>
          <a:p>
            <a:fld id="{CB60B807-4317-404C-A703-57F51C6E520D}" type="slidenum">
              <a:rPr lang="nb-NO" smtClean="0"/>
              <a:t>‹#›</a:t>
            </a:fld>
            <a:endParaRPr lang="nb-NO"/>
          </a:p>
        </p:txBody>
      </p:sp>
    </p:spTree>
    <p:extLst>
      <p:ext uri="{BB962C8B-B14F-4D97-AF65-F5344CB8AC3E}">
        <p14:creationId xmlns:p14="http://schemas.microsoft.com/office/powerpoint/2010/main" val="37232616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7F04CF0E-839C-A3BA-5BA0-E50340848DB3}"/>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5118A745-4EE7-C930-B464-180CD2D2D6C8}"/>
              </a:ext>
            </a:extLst>
          </p:cNvPr>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6278E381-AF52-BA26-3E23-757BA074B64A}"/>
              </a:ext>
            </a:extLst>
          </p:cNvPr>
          <p:cNvSpPr>
            <a:spLocks noGrp="1"/>
          </p:cNvSpPr>
          <p:nvPr>
            <p:ph type="dt" sz="half" idx="10"/>
          </p:nvPr>
        </p:nvSpPr>
        <p:spPr/>
        <p:txBody>
          <a:bodyPr/>
          <a:lstStyle/>
          <a:p>
            <a:fld id="{AB5A0F91-FCF1-B648-8A73-C02C8A010BFD}" type="datetimeFigureOut">
              <a:rPr lang="nb-NO" smtClean="0"/>
              <a:t>30.10.2024</a:t>
            </a:fld>
            <a:endParaRPr lang="nb-NO"/>
          </a:p>
        </p:txBody>
      </p:sp>
      <p:sp>
        <p:nvSpPr>
          <p:cNvPr id="5" name="Plassholder for bunntekst 4">
            <a:extLst>
              <a:ext uri="{FF2B5EF4-FFF2-40B4-BE49-F238E27FC236}">
                <a16:creationId xmlns:a16="http://schemas.microsoft.com/office/drawing/2014/main" id="{8E68F1D6-921D-2CF8-19AC-26E38CA4D413}"/>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AD9C9723-2A1A-3F37-2B44-DA0295DD8216}"/>
              </a:ext>
            </a:extLst>
          </p:cNvPr>
          <p:cNvSpPr>
            <a:spLocks noGrp="1"/>
          </p:cNvSpPr>
          <p:nvPr>
            <p:ph type="sldNum" sz="quarter" idx="12"/>
          </p:nvPr>
        </p:nvSpPr>
        <p:spPr/>
        <p:txBody>
          <a:bodyPr/>
          <a:lstStyle/>
          <a:p>
            <a:fld id="{CB60B807-4317-404C-A703-57F51C6E520D}" type="slidenum">
              <a:rPr lang="nb-NO" smtClean="0"/>
              <a:t>‹#›</a:t>
            </a:fld>
            <a:endParaRPr lang="nb-NO"/>
          </a:p>
        </p:txBody>
      </p:sp>
    </p:spTree>
    <p:extLst>
      <p:ext uri="{BB962C8B-B14F-4D97-AF65-F5344CB8AC3E}">
        <p14:creationId xmlns:p14="http://schemas.microsoft.com/office/powerpoint/2010/main" val="14754572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4B452D21-7810-94B5-5BBC-46FFC046B96D}"/>
              </a:ext>
            </a:extLst>
          </p:cNvPr>
          <p:cNvSpPr>
            <a:spLocks noGrp="1"/>
          </p:cNvSpPr>
          <p:nvPr>
            <p:ph type="title" orient="vert"/>
          </p:nvPr>
        </p:nvSpPr>
        <p:spPr>
          <a:xfrm>
            <a:off x="11632064" y="486834"/>
            <a:ext cx="3504858" cy="7749117"/>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57960D82-D206-1029-759E-1B0636EA1EB8}"/>
              </a:ext>
            </a:extLst>
          </p:cNvPr>
          <p:cNvSpPr>
            <a:spLocks noGrp="1"/>
          </p:cNvSpPr>
          <p:nvPr>
            <p:ph type="body" orient="vert" idx="1"/>
          </p:nvPr>
        </p:nvSpPr>
        <p:spPr>
          <a:xfrm>
            <a:off x="1117491" y="486834"/>
            <a:ext cx="10311393" cy="7749117"/>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320F7934-AA90-DFC8-89F9-C1363DE01433}"/>
              </a:ext>
            </a:extLst>
          </p:cNvPr>
          <p:cNvSpPr>
            <a:spLocks noGrp="1"/>
          </p:cNvSpPr>
          <p:nvPr>
            <p:ph type="dt" sz="half" idx="10"/>
          </p:nvPr>
        </p:nvSpPr>
        <p:spPr/>
        <p:txBody>
          <a:bodyPr/>
          <a:lstStyle/>
          <a:p>
            <a:fld id="{AB5A0F91-FCF1-B648-8A73-C02C8A010BFD}" type="datetimeFigureOut">
              <a:rPr lang="nb-NO" smtClean="0"/>
              <a:t>30.10.2024</a:t>
            </a:fld>
            <a:endParaRPr lang="nb-NO"/>
          </a:p>
        </p:txBody>
      </p:sp>
      <p:sp>
        <p:nvSpPr>
          <p:cNvPr id="5" name="Plassholder for bunntekst 4">
            <a:extLst>
              <a:ext uri="{FF2B5EF4-FFF2-40B4-BE49-F238E27FC236}">
                <a16:creationId xmlns:a16="http://schemas.microsoft.com/office/drawing/2014/main" id="{736D0F42-ACB0-0119-A3B4-21A62F965C0B}"/>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C395C387-9226-856C-7ECE-D5DF3A6D1401}"/>
              </a:ext>
            </a:extLst>
          </p:cNvPr>
          <p:cNvSpPr>
            <a:spLocks noGrp="1"/>
          </p:cNvSpPr>
          <p:nvPr>
            <p:ph type="sldNum" sz="quarter" idx="12"/>
          </p:nvPr>
        </p:nvSpPr>
        <p:spPr/>
        <p:txBody>
          <a:bodyPr/>
          <a:lstStyle/>
          <a:p>
            <a:fld id="{CB60B807-4317-404C-A703-57F51C6E520D}" type="slidenum">
              <a:rPr lang="nb-NO" smtClean="0"/>
              <a:t>‹#›</a:t>
            </a:fld>
            <a:endParaRPr lang="nb-NO"/>
          </a:p>
        </p:txBody>
      </p:sp>
    </p:spTree>
    <p:extLst>
      <p:ext uri="{BB962C8B-B14F-4D97-AF65-F5344CB8AC3E}">
        <p14:creationId xmlns:p14="http://schemas.microsoft.com/office/powerpoint/2010/main" val="4624061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1_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F3847AB-5C1C-4E48-AA98-9342D569164B}"/>
              </a:ext>
            </a:extLst>
          </p:cNvPr>
          <p:cNvSpPr>
            <a:spLocks noGrp="1"/>
          </p:cNvSpPr>
          <p:nvPr>
            <p:ph type="ctrTitle"/>
          </p:nvPr>
        </p:nvSpPr>
        <p:spPr>
          <a:xfrm>
            <a:off x="2031802" y="1496484"/>
            <a:ext cx="12190810" cy="3183467"/>
          </a:xfrm>
        </p:spPr>
        <p:txBody>
          <a:bodyPr anchor="b"/>
          <a:lstStyle>
            <a:lvl1pPr algn="ctr">
              <a:defRPr sz="7999"/>
            </a:lvl1pPr>
          </a:lstStyle>
          <a:p>
            <a:r>
              <a:rPr lang="nb-NO"/>
              <a:t>Klikk for å redigere tittelstil</a:t>
            </a:r>
          </a:p>
        </p:txBody>
      </p:sp>
      <p:sp>
        <p:nvSpPr>
          <p:cNvPr id="3" name="Undertittel 2">
            <a:extLst>
              <a:ext uri="{FF2B5EF4-FFF2-40B4-BE49-F238E27FC236}">
                <a16:creationId xmlns:a16="http://schemas.microsoft.com/office/drawing/2014/main" id="{38CA5FF0-698F-49F7-9E8B-13C79F0AA4A3}"/>
              </a:ext>
            </a:extLst>
          </p:cNvPr>
          <p:cNvSpPr>
            <a:spLocks noGrp="1"/>
          </p:cNvSpPr>
          <p:nvPr>
            <p:ph type="subTitle" idx="1"/>
          </p:nvPr>
        </p:nvSpPr>
        <p:spPr>
          <a:xfrm>
            <a:off x="2031802" y="4802717"/>
            <a:ext cx="12190810" cy="2207683"/>
          </a:xfrm>
        </p:spPr>
        <p:txBody>
          <a:bodyPr/>
          <a:lstStyle>
            <a:lvl1pPr marL="0" indent="0" algn="ctr">
              <a:buNone/>
              <a:defRPr sz="3200"/>
            </a:lvl1pPr>
            <a:lvl2pPr marL="609539" indent="0" algn="ctr">
              <a:buNone/>
              <a:defRPr sz="2666"/>
            </a:lvl2pPr>
            <a:lvl3pPr marL="1219078" indent="0" algn="ctr">
              <a:buNone/>
              <a:defRPr sz="2400"/>
            </a:lvl3pPr>
            <a:lvl4pPr marL="1828617" indent="0" algn="ctr">
              <a:buNone/>
              <a:defRPr sz="2133"/>
            </a:lvl4pPr>
            <a:lvl5pPr marL="2438156" indent="0" algn="ctr">
              <a:buNone/>
              <a:defRPr sz="2133"/>
            </a:lvl5pPr>
            <a:lvl6pPr marL="3047695" indent="0" algn="ctr">
              <a:buNone/>
              <a:defRPr sz="2133"/>
            </a:lvl6pPr>
            <a:lvl7pPr marL="3657234" indent="0" algn="ctr">
              <a:buNone/>
              <a:defRPr sz="2133"/>
            </a:lvl7pPr>
            <a:lvl8pPr marL="4266773" indent="0" algn="ctr">
              <a:buNone/>
              <a:defRPr sz="2133"/>
            </a:lvl8pPr>
            <a:lvl9pPr marL="4876312" indent="0" algn="ctr">
              <a:buNone/>
              <a:defRPr sz="2133"/>
            </a:lvl9pPr>
          </a:lstStyle>
          <a:p>
            <a:r>
              <a:rPr lang="nb-NO"/>
              <a:t>Klikk for å redigere undertittelstil i malen</a:t>
            </a:r>
          </a:p>
        </p:txBody>
      </p:sp>
      <p:sp>
        <p:nvSpPr>
          <p:cNvPr id="4" name="Plassholder for dato 3">
            <a:extLst>
              <a:ext uri="{FF2B5EF4-FFF2-40B4-BE49-F238E27FC236}">
                <a16:creationId xmlns:a16="http://schemas.microsoft.com/office/drawing/2014/main" id="{1A2E5279-B2ED-4819-96C0-7CD34FA3FE8F}"/>
              </a:ext>
            </a:extLst>
          </p:cNvPr>
          <p:cNvSpPr>
            <a:spLocks noGrp="1"/>
          </p:cNvSpPr>
          <p:nvPr>
            <p:ph type="dt" sz="half" idx="10"/>
          </p:nvPr>
        </p:nvSpPr>
        <p:spPr/>
        <p:txBody>
          <a:bodyPr/>
          <a:lstStyle/>
          <a:p>
            <a:fld id="{849A974F-0D2A-478B-8783-8081417DA414}" type="datetimeFigureOut">
              <a:rPr lang="nb-NO" smtClean="0"/>
              <a:t>30.10.2024</a:t>
            </a:fld>
            <a:endParaRPr lang="nb-NO"/>
          </a:p>
        </p:txBody>
      </p:sp>
      <p:sp>
        <p:nvSpPr>
          <p:cNvPr id="5" name="Plassholder for bunntekst 4">
            <a:extLst>
              <a:ext uri="{FF2B5EF4-FFF2-40B4-BE49-F238E27FC236}">
                <a16:creationId xmlns:a16="http://schemas.microsoft.com/office/drawing/2014/main" id="{F64254BB-E41F-4184-8420-27B36B8818A9}"/>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DC2AE771-26C8-4843-9451-75A7C67256D4}"/>
              </a:ext>
            </a:extLst>
          </p:cNvPr>
          <p:cNvSpPr>
            <a:spLocks noGrp="1"/>
          </p:cNvSpPr>
          <p:nvPr>
            <p:ph type="sldNum" sz="quarter" idx="12"/>
          </p:nvPr>
        </p:nvSpPr>
        <p:spPr/>
        <p:txBody>
          <a:bodyPr/>
          <a:lstStyle/>
          <a:p>
            <a:fld id="{471B9331-CA6F-4E5F-8E86-D7B91DFF1ACB}" type="slidenum">
              <a:rPr lang="nb-NO" smtClean="0"/>
              <a:t>‹#›</a:t>
            </a:fld>
            <a:endParaRPr lang="nb-NO"/>
          </a:p>
        </p:txBody>
      </p:sp>
    </p:spTree>
    <p:extLst>
      <p:ext uri="{BB962C8B-B14F-4D97-AF65-F5344CB8AC3E}">
        <p14:creationId xmlns:p14="http://schemas.microsoft.com/office/powerpoint/2010/main" val="224815193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1_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6F7BC5E-5023-4EF6-8008-758F75BC05B7}"/>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A123E63B-759A-49CF-991E-85370C31830D}"/>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3C1DC10B-F3C2-41D2-9C55-E8B01D86EEF1}"/>
              </a:ext>
            </a:extLst>
          </p:cNvPr>
          <p:cNvSpPr>
            <a:spLocks noGrp="1"/>
          </p:cNvSpPr>
          <p:nvPr>
            <p:ph type="dt" sz="half" idx="10"/>
          </p:nvPr>
        </p:nvSpPr>
        <p:spPr/>
        <p:txBody>
          <a:bodyPr/>
          <a:lstStyle/>
          <a:p>
            <a:fld id="{849A974F-0D2A-478B-8783-8081417DA414}" type="datetimeFigureOut">
              <a:rPr lang="nb-NO" smtClean="0"/>
              <a:t>30.10.2024</a:t>
            </a:fld>
            <a:endParaRPr lang="nb-NO"/>
          </a:p>
        </p:txBody>
      </p:sp>
      <p:sp>
        <p:nvSpPr>
          <p:cNvPr id="5" name="Plassholder for bunntekst 4">
            <a:extLst>
              <a:ext uri="{FF2B5EF4-FFF2-40B4-BE49-F238E27FC236}">
                <a16:creationId xmlns:a16="http://schemas.microsoft.com/office/drawing/2014/main" id="{AB2B1570-5E5F-4EA7-A358-0D548B414AA4}"/>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0DCF94FD-69C5-4BF5-ACEB-1574C741611E}"/>
              </a:ext>
            </a:extLst>
          </p:cNvPr>
          <p:cNvSpPr>
            <a:spLocks noGrp="1"/>
          </p:cNvSpPr>
          <p:nvPr>
            <p:ph type="sldNum" sz="quarter" idx="12"/>
          </p:nvPr>
        </p:nvSpPr>
        <p:spPr/>
        <p:txBody>
          <a:bodyPr/>
          <a:lstStyle/>
          <a:p>
            <a:fld id="{471B9331-CA6F-4E5F-8E86-D7B91DFF1ACB}" type="slidenum">
              <a:rPr lang="nb-NO" smtClean="0"/>
              <a:t>‹#›</a:t>
            </a:fld>
            <a:endParaRPr lang="nb-NO"/>
          </a:p>
        </p:txBody>
      </p:sp>
    </p:spTree>
    <p:extLst>
      <p:ext uri="{BB962C8B-B14F-4D97-AF65-F5344CB8AC3E}">
        <p14:creationId xmlns:p14="http://schemas.microsoft.com/office/powerpoint/2010/main" val="26227119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1_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6CBAFE4E-1020-4419-99C4-C12FE7F64FAB}"/>
              </a:ext>
            </a:extLst>
          </p:cNvPr>
          <p:cNvSpPr>
            <a:spLocks noGrp="1"/>
          </p:cNvSpPr>
          <p:nvPr>
            <p:ph type="title"/>
          </p:nvPr>
        </p:nvSpPr>
        <p:spPr>
          <a:xfrm>
            <a:off x="1109025" y="2279652"/>
            <a:ext cx="14019431" cy="3803649"/>
          </a:xfrm>
        </p:spPr>
        <p:txBody>
          <a:bodyPr anchor="b"/>
          <a:lstStyle>
            <a:lvl1pPr>
              <a:defRPr sz="7999"/>
            </a:lvl1pPr>
          </a:lstStyle>
          <a:p>
            <a:r>
              <a:rPr lang="nb-NO"/>
              <a:t>Klikk for å redigere tittelstil</a:t>
            </a:r>
          </a:p>
        </p:txBody>
      </p:sp>
      <p:sp>
        <p:nvSpPr>
          <p:cNvPr id="3" name="Plassholder for tekst 2">
            <a:extLst>
              <a:ext uri="{FF2B5EF4-FFF2-40B4-BE49-F238E27FC236}">
                <a16:creationId xmlns:a16="http://schemas.microsoft.com/office/drawing/2014/main" id="{0669206C-DC7E-47D6-9F12-F7E681F72519}"/>
              </a:ext>
            </a:extLst>
          </p:cNvPr>
          <p:cNvSpPr>
            <a:spLocks noGrp="1"/>
          </p:cNvSpPr>
          <p:nvPr>
            <p:ph type="body" idx="1"/>
          </p:nvPr>
        </p:nvSpPr>
        <p:spPr>
          <a:xfrm>
            <a:off x="1109025" y="6119285"/>
            <a:ext cx="14019431" cy="2000249"/>
          </a:xfrm>
        </p:spPr>
        <p:txBody>
          <a:bodyPr/>
          <a:lstStyle>
            <a:lvl1pPr marL="0" indent="0">
              <a:buNone/>
              <a:defRPr sz="3200">
                <a:solidFill>
                  <a:schemeClr val="tx1">
                    <a:tint val="75000"/>
                  </a:schemeClr>
                </a:solidFill>
              </a:defRPr>
            </a:lvl1pPr>
            <a:lvl2pPr marL="609539" indent="0">
              <a:buNone/>
              <a:defRPr sz="2666">
                <a:solidFill>
                  <a:schemeClr val="tx1">
                    <a:tint val="75000"/>
                  </a:schemeClr>
                </a:solidFill>
              </a:defRPr>
            </a:lvl2pPr>
            <a:lvl3pPr marL="1219078" indent="0">
              <a:buNone/>
              <a:defRPr sz="2400">
                <a:solidFill>
                  <a:schemeClr val="tx1">
                    <a:tint val="75000"/>
                  </a:schemeClr>
                </a:solidFill>
              </a:defRPr>
            </a:lvl3pPr>
            <a:lvl4pPr marL="1828617" indent="0">
              <a:buNone/>
              <a:defRPr sz="2133">
                <a:solidFill>
                  <a:schemeClr val="tx1">
                    <a:tint val="75000"/>
                  </a:schemeClr>
                </a:solidFill>
              </a:defRPr>
            </a:lvl4pPr>
            <a:lvl5pPr marL="2438156" indent="0">
              <a:buNone/>
              <a:defRPr sz="2133">
                <a:solidFill>
                  <a:schemeClr val="tx1">
                    <a:tint val="75000"/>
                  </a:schemeClr>
                </a:solidFill>
              </a:defRPr>
            </a:lvl5pPr>
            <a:lvl6pPr marL="3047695" indent="0">
              <a:buNone/>
              <a:defRPr sz="2133">
                <a:solidFill>
                  <a:schemeClr val="tx1">
                    <a:tint val="75000"/>
                  </a:schemeClr>
                </a:solidFill>
              </a:defRPr>
            </a:lvl6pPr>
            <a:lvl7pPr marL="3657234" indent="0">
              <a:buNone/>
              <a:defRPr sz="2133">
                <a:solidFill>
                  <a:schemeClr val="tx1">
                    <a:tint val="75000"/>
                  </a:schemeClr>
                </a:solidFill>
              </a:defRPr>
            </a:lvl7pPr>
            <a:lvl8pPr marL="4266773" indent="0">
              <a:buNone/>
              <a:defRPr sz="2133">
                <a:solidFill>
                  <a:schemeClr val="tx1">
                    <a:tint val="75000"/>
                  </a:schemeClr>
                </a:solidFill>
              </a:defRPr>
            </a:lvl8pPr>
            <a:lvl9pPr marL="4876312" indent="0">
              <a:buNone/>
              <a:defRPr sz="2133">
                <a:solidFill>
                  <a:schemeClr val="tx1">
                    <a:tint val="75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333B57A5-4516-4AF0-82DC-A9AA3547AE30}"/>
              </a:ext>
            </a:extLst>
          </p:cNvPr>
          <p:cNvSpPr>
            <a:spLocks noGrp="1"/>
          </p:cNvSpPr>
          <p:nvPr>
            <p:ph type="dt" sz="half" idx="10"/>
          </p:nvPr>
        </p:nvSpPr>
        <p:spPr/>
        <p:txBody>
          <a:bodyPr/>
          <a:lstStyle/>
          <a:p>
            <a:fld id="{849A974F-0D2A-478B-8783-8081417DA414}" type="datetimeFigureOut">
              <a:rPr lang="nb-NO" smtClean="0"/>
              <a:t>30.10.2024</a:t>
            </a:fld>
            <a:endParaRPr lang="nb-NO"/>
          </a:p>
        </p:txBody>
      </p:sp>
      <p:sp>
        <p:nvSpPr>
          <p:cNvPr id="5" name="Plassholder for bunntekst 4">
            <a:extLst>
              <a:ext uri="{FF2B5EF4-FFF2-40B4-BE49-F238E27FC236}">
                <a16:creationId xmlns:a16="http://schemas.microsoft.com/office/drawing/2014/main" id="{34FABD6B-AA7E-4877-AD74-14D4BD2E638C}"/>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6F426C9B-9569-4E00-99F0-4CDEECC1574A}"/>
              </a:ext>
            </a:extLst>
          </p:cNvPr>
          <p:cNvSpPr>
            <a:spLocks noGrp="1"/>
          </p:cNvSpPr>
          <p:nvPr>
            <p:ph type="sldNum" sz="quarter" idx="12"/>
          </p:nvPr>
        </p:nvSpPr>
        <p:spPr/>
        <p:txBody>
          <a:bodyPr/>
          <a:lstStyle/>
          <a:p>
            <a:fld id="{471B9331-CA6F-4E5F-8E86-D7B91DFF1ACB}" type="slidenum">
              <a:rPr lang="nb-NO" smtClean="0"/>
              <a:t>‹#›</a:t>
            </a:fld>
            <a:endParaRPr lang="nb-NO"/>
          </a:p>
        </p:txBody>
      </p:sp>
    </p:spTree>
    <p:extLst>
      <p:ext uri="{BB962C8B-B14F-4D97-AF65-F5344CB8AC3E}">
        <p14:creationId xmlns:p14="http://schemas.microsoft.com/office/powerpoint/2010/main" val="32716261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1_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A9C8B74-6CA6-4B58-B853-525C5A311704}"/>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2C66D713-A1F5-4F6D-AE78-47D2305B0DB3}"/>
              </a:ext>
            </a:extLst>
          </p:cNvPr>
          <p:cNvSpPr>
            <a:spLocks noGrp="1"/>
          </p:cNvSpPr>
          <p:nvPr>
            <p:ph sz="half" idx="1"/>
          </p:nvPr>
        </p:nvSpPr>
        <p:spPr>
          <a:xfrm>
            <a:off x="1117491" y="2434167"/>
            <a:ext cx="6908126" cy="5801784"/>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7FBC626D-0A58-41D1-A958-12FBDFA7E30B}"/>
              </a:ext>
            </a:extLst>
          </p:cNvPr>
          <p:cNvSpPr>
            <a:spLocks noGrp="1"/>
          </p:cNvSpPr>
          <p:nvPr>
            <p:ph sz="half" idx="2"/>
          </p:nvPr>
        </p:nvSpPr>
        <p:spPr>
          <a:xfrm>
            <a:off x="8228796" y="2434167"/>
            <a:ext cx="6908126" cy="5801784"/>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a:extLst>
              <a:ext uri="{FF2B5EF4-FFF2-40B4-BE49-F238E27FC236}">
                <a16:creationId xmlns:a16="http://schemas.microsoft.com/office/drawing/2014/main" id="{0373BAB3-4CC5-44D1-B6DF-B76D899D8E86}"/>
              </a:ext>
            </a:extLst>
          </p:cNvPr>
          <p:cNvSpPr>
            <a:spLocks noGrp="1"/>
          </p:cNvSpPr>
          <p:nvPr>
            <p:ph type="dt" sz="half" idx="10"/>
          </p:nvPr>
        </p:nvSpPr>
        <p:spPr/>
        <p:txBody>
          <a:bodyPr/>
          <a:lstStyle/>
          <a:p>
            <a:fld id="{849A974F-0D2A-478B-8783-8081417DA414}" type="datetimeFigureOut">
              <a:rPr lang="nb-NO" smtClean="0"/>
              <a:t>30.10.2024</a:t>
            </a:fld>
            <a:endParaRPr lang="nb-NO"/>
          </a:p>
        </p:txBody>
      </p:sp>
      <p:sp>
        <p:nvSpPr>
          <p:cNvPr id="6" name="Plassholder for bunntekst 5">
            <a:extLst>
              <a:ext uri="{FF2B5EF4-FFF2-40B4-BE49-F238E27FC236}">
                <a16:creationId xmlns:a16="http://schemas.microsoft.com/office/drawing/2014/main" id="{4922923B-1318-4CC2-9593-59D30680C8A1}"/>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11A4DC78-C8FB-43FB-85D1-8BFC9A88F8DE}"/>
              </a:ext>
            </a:extLst>
          </p:cNvPr>
          <p:cNvSpPr>
            <a:spLocks noGrp="1"/>
          </p:cNvSpPr>
          <p:nvPr>
            <p:ph type="sldNum" sz="quarter" idx="12"/>
          </p:nvPr>
        </p:nvSpPr>
        <p:spPr/>
        <p:txBody>
          <a:bodyPr/>
          <a:lstStyle/>
          <a:p>
            <a:fld id="{471B9331-CA6F-4E5F-8E86-D7B91DFF1ACB}" type="slidenum">
              <a:rPr lang="nb-NO" smtClean="0"/>
              <a:t>‹#›</a:t>
            </a:fld>
            <a:endParaRPr lang="nb-NO"/>
          </a:p>
        </p:txBody>
      </p:sp>
    </p:spTree>
    <p:extLst>
      <p:ext uri="{BB962C8B-B14F-4D97-AF65-F5344CB8AC3E}">
        <p14:creationId xmlns:p14="http://schemas.microsoft.com/office/powerpoint/2010/main" val="7739428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1_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C608AD21-BA2B-4655-991D-50FA9370B6EE}"/>
              </a:ext>
            </a:extLst>
          </p:cNvPr>
          <p:cNvSpPr>
            <a:spLocks noGrp="1"/>
          </p:cNvSpPr>
          <p:nvPr>
            <p:ph type="title"/>
          </p:nvPr>
        </p:nvSpPr>
        <p:spPr>
          <a:xfrm>
            <a:off x="1119608" y="486834"/>
            <a:ext cx="14019431" cy="1767417"/>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6893F725-0E2E-4C5E-8A92-1A6332120BCA}"/>
              </a:ext>
            </a:extLst>
          </p:cNvPr>
          <p:cNvSpPr>
            <a:spLocks noGrp="1"/>
          </p:cNvSpPr>
          <p:nvPr>
            <p:ph type="body" idx="1"/>
          </p:nvPr>
        </p:nvSpPr>
        <p:spPr>
          <a:xfrm>
            <a:off x="1119609" y="2241551"/>
            <a:ext cx="6876378" cy="1098549"/>
          </a:xfrm>
        </p:spPr>
        <p:txBody>
          <a:bodyPr anchor="b"/>
          <a:lstStyle>
            <a:lvl1pPr marL="0" indent="0">
              <a:buNone/>
              <a:defRPr sz="3200" b="1"/>
            </a:lvl1pPr>
            <a:lvl2pPr marL="609539" indent="0">
              <a:buNone/>
              <a:defRPr sz="2666" b="1"/>
            </a:lvl2pPr>
            <a:lvl3pPr marL="1219078" indent="0">
              <a:buNone/>
              <a:defRPr sz="2400" b="1"/>
            </a:lvl3pPr>
            <a:lvl4pPr marL="1828617" indent="0">
              <a:buNone/>
              <a:defRPr sz="2133" b="1"/>
            </a:lvl4pPr>
            <a:lvl5pPr marL="2438156" indent="0">
              <a:buNone/>
              <a:defRPr sz="2133" b="1"/>
            </a:lvl5pPr>
            <a:lvl6pPr marL="3047695" indent="0">
              <a:buNone/>
              <a:defRPr sz="2133" b="1"/>
            </a:lvl6pPr>
            <a:lvl7pPr marL="3657234" indent="0">
              <a:buNone/>
              <a:defRPr sz="2133" b="1"/>
            </a:lvl7pPr>
            <a:lvl8pPr marL="4266773" indent="0">
              <a:buNone/>
              <a:defRPr sz="2133" b="1"/>
            </a:lvl8pPr>
            <a:lvl9pPr marL="4876312" indent="0">
              <a:buNone/>
              <a:defRPr sz="2133" b="1"/>
            </a:lvl9pPr>
          </a:lstStyle>
          <a:p>
            <a:pPr lvl="0"/>
            <a:r>
              <a:rPr lang="nb-NO"/>
              <a:t>Klikk for å redigere tekststiler i malen</a:t>
            </a:r>
          </a:p>
        </p:txBody>
      </p:sp>
      <p:sp>
        <p:nvSpPr>
          <p:cNvPr id="4" name="Plassholder for innhold 3">
            <a:extLst>
              <a:ext uri="{FF2B5EF4-FFF2-40B4-BE49-F238E27FC236}">
                <a16:creationId xmlns:a16="http://schemas.microsoft.com/office/drawing/2014/main" id="{75F29BCA-5DD7-4952-ABFB-E80F1150366E}"/>
              </a:ext>
            </a:extLst>
          </p:cNvPr>
          <p:cNvSpPr>
            <a:spLocks noGrp="1"/>
          </p:cNvSpPr>
          <p:nvPr>
            <p:ph sz="half" idx="2"/>
          </p:nvPr>
        </p:nvSpPr>
        <p:spPr>
          <a:xfrm>
            <a:off x="1119609" y="3340100"/>
            <a:ext cx="6876378" cy="4912784"/>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AD1C766E-DC06-42A1-86B1-CC2CE6E1ECFD}"/>
              </a:ext>
            </a:extLst>
          </p:cNvPr>
          <p:cNvSpPr>
            <a:spLocks noGrp="1"/>
          </p:cNvSpPr>
          <p:nvPr>
            <p:ph type="body" sz="quarter" idx="3"/>
          </p:nvPr>
        </p:nvSpPr>
        <p:spPr>
          <a:xfrm>
            <a:off x="8228796" y="2241551"/>
            <a:ext cx="6910243" cy="1098549"/>
          </a:xfrm>
        </p:spPr>
        <p:txBody>
          <a:bodyPr anchor="b"/>
          <a:lstStyle>
            <a:lvl1pPr marL="0" indent="0">
              <a:buNone/>
              <a:defRPr sz="3200" b="1"/>
            </a:lvl1pPr>
            <a:lvl2pPr marL="609539" indent="0">
              <a:buNone/>
              <a:defRPr sz="2666" b="1"/>
            </a:lvl2pPr>
            <a:lvl3pPr marL="1219078" indent="0">
              <a:buNone/>
              <a:defRPr sz="2400" b="1"/>
            </a:lvl3pPr>
            <a:lvl4pPr marL="1828617" indent="0">
              <a:buNone/>
              <a:defRPr sz="2133" b="1"/>
            </a:lvl4pPr>
            <a:lvl5pPr marL="2438156" indent="0">
              <a:buNone/>
              <a:defRPr sz="2133" b="1"/>
            </a:lvl5pPr>
            <a:lvl6pPr marL="3047695" indent="0">
              <a:buNone/>
              <a:defRPr sz="2133" b="1"/>
            </a:lvl6pPr>
            <a:lvl7pPr marL="3657234" indent="0">
              <a:buNone/>
              <a:defRPr sz="2133" b="1"/>
            </a:lvl7pPr>
            <a:lvl8pPr marL="4266773" indent="0">
              <a:buNone/>
              <a:defRPr sz="2133" b="1"/>
            </a:lvl8pPr>
            <a:lvl9pPr marL="4876312" indent="0">
              <a:buNone/>
              <a:defRPr sz="2133" b="1"/>
            </a:lvl9pPr>
          </a:lstStyle>
          <a:p>
            <a:pPr lvl="0"/>
            <a:r>
              <a:rPr lang="nb-NO"/>
              <a:t>Klikk for å redigere tekststiler i malen</a:t>
            </a:r>
          </a:p>
        </p:txBody>
      </p:sp>
      <p:sp>
        <p:nvSpPr>
          <p:cNvPr id="6" name="Plassholder for innhold 5">
            <a:extLst>
              <a:ext uri="{FF2B5EF4-FFF2-40B4-BE49-F238E27FC236}">
                <a16:creationId xmlns:a16="http://schemas.microsoft.com/office/drawing/2014/main" id="{7482E036-5D76-481F-8C1E-354CA634A77E}"/>
              </a:ext>
            </a:extLst>
          </p:cNvPr>
          <p:cNvSpPr>
            <a:spLocks noGrp="1"/>
          </p:cNvSpPr>
          <p:nvPr>
            <p:ph sz="quarter" idx="4"/>
          </p:nvPr>
        </p:nvSpPr>
        <p:spPr>
          <a:xfrm>
            <a:off x="8228796" y="3340100"/>
            <a:ext cx="6910243" cy="4912784"/>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Plassholder for dato 6">
            <a:extLst>
              <a:ext uri="{FF2B5EF4-FFF2-40B4-BE49-F238E27FC236}">
                <a16:creationId xmlns:a16="http://schemas.microsoft.com/office/drawing/2014/main" id="{77F142AD-98D3-4C84-94BD-1999D3784517}"/>
              </a:ext>
            </a:extLst>
          </p:cNvPr>
          <p:cNvSpPr>
            <a:spLocks noGrp="1"/>
          </p:cNvSpPr>
          <p:nvPr>
            <p:ph type="dt" sz="half" idx="10"/>
          </p:nvPr>
        </p:nvSpPr>
        <p:spPr/>
        <p:txBody>
          <a:bodyPr/>
          <a:lstStyle/>
          <a:p>
            <a:fld id="{849A974F-0D2A-478B-8783-8081417DA414}" type="datetimeFigureOut">
              <a:rPr lang="nb-NO" smtClean="0"/>
              <a:t>30.10.2024</a:t>
            </a:fld>
            <a:endParaRPr lang="nb-NO"/>
          </a:p>
        </p:txBody>
      </p:sp>
      <p:sp>
        <p:nvSpPr>
          <p:cNvPr id="8" name="Plassholder for bunntekst 7">
            <a:extLst>
              <a:ext uri="{FF2B5EF4-FFF2-40B4-BE49-F238E27FC236}">
                <a16:creationId xmlns:a16="http://schemas.microsoft.com/office/drawing/2014/main" id="{84A1231A-9FBD-48E5-A009-4073EF42150E}"/>
              </a:ext>
            </a:extLst>
          </p:cNvPr>
          <p:cNvSpPr>
            <a:spLocks noGrp="1"/>
          </p:cNvSpPr>
          <p:nvPr>
            <p:ph type="ftr" sz="quarter" idx="11"/>
          </p:nvPr>
        </p:nvSpPr>
        <p:spPr/>
        <p:txBody>
          <a:bodyPr/>
          <a:lstStyle/>
          <a:p>
            <a:endParaRPr lang="nb-NO"/>
          </a:p>
        </p:txBody>
      </p:sp>
      <p:sp>
        <p:nvSpPr>
          <p:cNvPr id="9" name="Plassholder for lysbildenummer 8">
            <a:extLst>
              <a:ext uri="{FF2B5EF4-FFF2-40B4-BE49-F238E27FC236}">
                <a16:creationId xmlns:a16="http://schemas.microsoft.com/office/drawing/2014/main" id="{8D645052-D080-43DF-AC2B-1C1067528E75}"/>
              </a:ext>
            </a:extLst>
          </p:cNvPr>
          <p:cNvSpPr>
            <a:spLocks noGrp="1"/>
          </p:cNvSpPr>
          <p:nvPr>
            <p:ph type="sldNum" sz="quarter" idx="12"/>
          </p:nvPr>
        </p:nvSpPr>
        <p:spPr/>
        <p:txBody>
          <a:bodyPr/>
          <a:lstStyle/>
          <a:p>
            <a:fld id="{471B9331-CA6F-4E5F-8E86-D7B91DFF1ACB}" type="slidenum">
              <a:rPr lang="nb-NO" smtClean="0"/>
              <a:t>‹#›</a:t>
            </a:fld>
            <a:endParaRPr lang="nb-NO"/>
          </a:p>
        </p:txBody>
      </p:sp>
    </p:spTree>
    <p:extLst>
      <p:ext uri="{BB962C8B-B14F-4D97-AF65-F5344CB8AC3E}">
        <p14:creationId xmlns:p14="http://schemas.microsoft.com/office/powerpoint/2010/main" val="150768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1_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2C7724E-E788-4AB0-967E-26CC67D4D487}"/>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CEF0DF80-70BA-49AF-8AF6-5884F1507EE3}"/>
              </a:ext>
            </a:extLst>
          </p:cNvPr>
          <p:cNvSpPr>
            <a:spLocks noGrp="1"/>
          </p:cNvSpPr>
          <p:nvPr>
            <p:ph type="dt" sz="half" idx="10"/>
          </p:nvPr>
        </p:nvSpPr>
        <p:spPr/>
        <p:txBody>
          <a:bodyPr/>
          <a:lstStyle/>
          <a:p>
            <a:fld id="{849A974F-0D2A-478B-8783-8081417DA414}" type="datetimeFigureOut">
              <a:rPr lang="nb-NO" smtClean="0"/>
              <a:t>30.10.2024</a:t>
            </a:fld>
            <a:endParaRPr lang="nb-NO"/>
          </a:p>
        </p:txBody>
      </p:sp>
      <p:sp>
        <p:nvSpPr>
          <p:cNvPr id="4" name="Plassholder for bunntekst 3">
            <a:extLst>
              <a:ext uri="{FF2B5EF4-FFF2-40B4-BE49-F238E27FC236}">
                <a16:creationId xmlns:a16="http://schemas.microsoft.com/office/drawing/2014/main" id="{F93A90FC-78C2-471E-A830-45ED63D546FA}"/>
              </a:ext>
            </a:extLst>
          </p:cNvPr>
          <p:cNvSpPr>
            <a:spLocks noGrp="1"/>
          </p:cNvSpPr>
          <p:nvPr>
            <p:ph type="ftr" sz="quarter" idx="11"/>
          </p:nvPr>
        </p:nvSpPr>
        <p:spPr/>
        <p:txBody>
          <a:bodyPr/>
          <a:lstStyle/>
          <a:p>
            <a:endParaRPr lang="nb-NO"/>
          </a:p>
        </p:txBody>
      </p:sp>
      <p:sp>
        <p:nvSpPr>
          <p:cNvPr id="5" name="Plassholder for lysbildenummer 4">
            <a:extLst>
              <a:ext uri="{FF2B5EF4-FFF2-40B4-BE49-F238E27FC236}">
                <a16:creationId xmlns:a16="http://schemas.microsoft.com/office/drawing/2014/main" id="{719525C2-826C-452F-AA91-735E852744E6}"/>
              </a:ext>
            </a:extLst>
          </p:cNvPr>
          <p:cNvSpPr>
            <a:spLocks noGrp="1"/>
          </p:cNvSpPr>
          <p:nvPr>
            <p:ph type="sldNum" sz="quarter" idx="12"/>
          </p:nvPr>
        </p:nvSpPr>
        <p:spPr/>
        <p:txBody>
          <a:bodyPr/>
          <a:lstStyle/>
          <a:p>
            <a:fld id="{471B9331-CA6F-4E5F-8E86-D7B91DFF1ACB}" type="slidenum">
              <a:rPr lang="nb-NO" smtClean="0"/>
              <a:t>‹#›</a:t>
            </a:fld>
            <a:endParaRPr lang="nb-NO"/>
          </a:p>
        </p:txBody>
      </p:sp>
    </p:spTree>
    <p:extLst>
      <p:ext uri="{BB962C8B-B14F-4D97-AF65-F5344CB8AC3E}">
        <p14:creationId xmlns:p14="http://schemas.microsoft.com/office/powerpoint/2010/main" val="19151265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gdir Introslide #2">
    <p:bg>
      <p:bgPr>
        <a:solidFill>
          <a:schemeClr val="lt1"/>
        </a:solidFill>
        <a:effectLst/>
      </p:bgPr>
    </p:bg>
    <p:spTree>
      <p:nvGrpSpPr>
        <p:cNvPr id="1" name=""/>
        <p:cNvGrpSpPr/>
        <p:nvPr/>
      </p:nvGrpSpPr>
      <p:grpSpPr>
        <a:xfrm>
          <a:off x="0" y="0"/>
          <a:ext cx="0" cy="0"/>
          <a:chOff x="0" y="0"/>
          <a:chExt cx="0" cy="0"/>
        </a:xfrm>
      </p:grpSpPr>
      <p:pic>
        <p:nvPicPr>
          <p:cNvPr id="9" name="Bilde 8" descr="Et bilde som inneholder tegning&#10;&#10;Automatisk generert beskrivelse">
            <a:extLst>
              <a:ext uri="{FF2B5EF4-FFF2-40B4-BE49-F238E27FC236}">
                <a16:creationId xmlns:a16="http://schemas.microsoft.com/office/drawing/2014/main" id="{52AAE27E-7FBA-4ECE-92AB-3A3C39E632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tx2"/>
                </a:solidFill>
              </a:defRPr>
            </a:lvl1pPr>
          </a:lstStyle>
          <a:p>
            <a:r>
              <a:rPr lang="nb-NO"/>
              <a:t>Klikk for å redigere tittelstil</a:t>
            </a:r>
          </a:p>
        </p:txBody>
      </p:sp>
      <p:pic>
        <p:nvPicPr>
          <p:cNvPr id="8" name="Bilde 7">
            <a:extLst>
              <a:ext uri="{FF2B5EF4-FFF2-40B4-BE49-F238E27FC236}">
                <a16:creationId xmlns:a16="http://schemas.microsoft.com/office/drawing/2014/main" id="{E5FE4CE4-134D-4788-A6F4-BC91B105743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13" name="TextBox 6">
            <a:extLst>
              <a:ext uri="{FF2B5EF4-FFF2-40B4-BE49-F238E27FC236}">
                <a16:creationId xmlns:a16="http://schemas.microsoft.com/office/drawing/2014/main" id="{57D81D62-A055-4B15-80BD-929468DE16B6}"/>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35523776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1_Tomt">
    <p:spTree>
      <p:nvGrpSpPr>
        <p:cNvPr id="1" name=""/>
        <p:cNvGrpSpPr/>
        <p:nvPr/>
      </p:nvGrpSpPr>
      <p:grpSpPr>
        <a:xfrm>
          <a:off x="0" y="0"/>
          <a:ext cx="0" cy="0"/>
          <a:chOff x="0" y="0"/>
          <a:chExt cx="0" cy="0"/>
        </a:xfrm>
      </p:grpSpPr>
      <p:sp>
        <p:nvSpPr>
          <p:cNvPr id="2" name="Plassholder for dato 1">
            <a:extLst>
              <a:ext uri="{FF2B5EF4-FFF2-40B4-BE49-F238E27FC236}">
                <a16:creationId xmlns:a16="http://schemas.microsoft.com/office/drawing/2014/main" id="{4D5B7E86-4851-4F9D-BE7D-C9DAB1CD6699}"/>
              </a:ext>
            </a:extLst>
          </p:cNvPr>
          <p:cNvSpPr>
            <a:spLocks noGrp="1"/>
          </p:cNvSpPr>
          <p:nvPr>
            <p:ph type="dt" sz="half" idx="10"/>
          </p:nvPr>
        </p:nvSpPr>
        <p:spPr/>
        <p:txBody>
          <a:bodyPr/>
          <a:lstStyle/>
          <a:p>
            <a:fld id="{849A974F-0D2A-478B-8783-8081417DA414}" type="datetimeFigureOut">
              <a:rPr lang="nb-NO" smtClean="0"/>
              <a:t>30.10.2024</a:t>
            </a:fld>
            <a:endParaRPr lang="nb-NO"/>
          </a:p>
        </p:txBody>
      </p:sp>
      <p:sp>
        <p:nvSpPr>
          <p:cNvPr id="3" name="Plassholder for bunntekst 2">
            <a:extLst>
              <a:ext uri="{FF2B5EF4-FFF2-40B4-BE49-F238E27FC236}">
                <a16:creationId xmlns:a16="http://schemas.microsoft.com/office/drawing/2014/main" id="{81B9A662-D10A-426D-A501-A1E2AE5D520B}"/>
              </a:ext>
            </a:extLst>
          </p:cNvPr>
          <p:cNvSpPr>
            <a:spLocks noGrp="1"/>
          </p:cNvSpPr>
          <p:nvPr>
            <p:ph type="ftr" sz="quarter" idx="11"/>
          </p:nvPr>
        </p:nvSpPr>
        <p:spPr/>
        <p:txBody>
          <a:bodyPr/>
          <a:lstStyle/>
          <a:p>
            <a:endParaRPr lang="nb-NO"/>
          </a:p>
        </p:txBody>
      </p:sp>
      <p:sp>
        <p:nvSpPr>
          <p:cNvPr id="4" name="Plassholder for lysbildenummer 3">
            <a:extLst>
              <a:ext uri="{FF2B5EF4-FFF2-40B4-BE49-F238E27FC236}">
                <a16:creationId xmlns:a16="http://schemas.microsoft.com/office/drawing/2014/main" id="{413FFC50-5FFC-4FBA-9D97-86073ECA9032}"/>
              </a:ext>
            </a:extLst>
          </p:cNvPr>
          <p:cNvSpPr>
            <a:spLocks noGrp="1"/>
          </p:cNvSpPr>
          <p:nvPr>
            <p:ph type="sldNum" sz="quarter" idx="12"/>
          </p:nvPr>
        </p:nvSpPr>
        <p:spPr/>
        <p:txBody>
          <a:bodyPr/>
          <a:lstStyle/>
          <a:p>
            <a:fld id="{471B9331-CA6F-4E5F-8E86-D7B91DFF1ACB}" type="slidenum">
              <a:rPr lang="nb-NO" smtClean="0"/>
              <a:t>‹#›</a:t>
            </a:fld>
            <a:endParaRPr lang="nb-NO"/>
          </a:p>
        </p:txBody>
      </p:sp>
    </p:spTree>
    <p:extLst>
      <p:ext uri="{BB962C8B-B14F-4D97-AF65-F5344CB8AC3E}">
        <p14:creationId xmlns:p14="http://schemas.microsoft.com/office/powerpoint/2010/main" val="42126517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1_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9DBA692-AB54-4223-B433-A6285B38A732}"/>
              </a:ext>
            </a:extLst>
          </p:cNvPr>
          <p:cNvSpPr>
            <a:spLocks noGrp="1"/>
          </p:cNvSpPr>
          <p:nvPr>
            <p:ph type="title"/>
          </p:nvPr>
        </p:nvSpPr>
        <p:spPr>
          <a:xfrm>
            <a:off x="1119609" y="609600"/>
            <a:ext cx="5242471" cy="2133600"/>
          </a:xfrm>
        </p:spPr>
        <p:txBody>
          <a:bodyPr anchor="b"/>
          <a:lstStyle>
            <a:lvl1pPr>
              <a:defRPr sz="4266"/>
            </a:lvl1pPr>
          </a:lstStyle>
          <a:p>
            <a:r>
              <a:rPr lang="nb-NO"/>
              <a:t>Klikk for å redigere tittelstil</a:t>
            </a:r>
          </a:p>
        </p:txBody>
      </p:sp>
      <p:sp>
        <p:nvSpPr>
          <p:cNvPr id="3" name="Plassholder for innhold 2">
            <a:extLst>
              <a:ext uri="{FF2B5EF4-FFF2-40B4-BE49-F238E27FC236}">
                <a16:creationId xmlns:a16="http://schemas.microsoft.com/office/drawing/2014/main" id="{A8537A87-4663-48AE-9235-CD51EF7110C7}"/>
              </a:ext>
            </a:extLst>
          </p:cNvPr>
          <p:cNvSpPr>
            <a:spLocks noGrp="1"/>
          </p:cNvSpPr>
          <p:nvPr>
            <p:ph idx="1"/>
          </p:nvPr>
        </p:nvSpPr>
        <p:spPr>
          <a:xfrm>
            <a:off x="6910242" y="1316567"/>
            <a:ext cx="8228797" cy="6498167"/>
          </a:xfrm>
        </p:spPr>
        <p:txBody>
          <a:bodyPr/>
          <a:lstStyle>
            <a:lvl1pPr>
              <a:defRPr sz="4266"/>
            </a:lvl1pPr>
            <a:lvl2pPr>
              <a:defRPr sz="3733"/>
            </a:lvl2pPr>
            <a:lvl3pPr>
              <a:defRPr sz="3200"/>
            </a:lvl3pPr>
            <a:lvl4pPr>
              <a:defRPr sz="2666"/>
            </a:lvl4pPr>
            <a:lvl5pPr>
              <a:defRPr sz="2666"/>
            </a:lvl5pPr>
            <a:lvl6pPr>
              <a:defRPr sz="2666"/>
            </a:lvl6pPr>
            <a:lvl7pPr>
              <a:defRPr sz="2666"/>
            </a:lvl7pPr>
            <a:lvl8pPr>
              <a:defRPr sz="2666"/>
            </a:lvl8pPr>
            <a:lvl9pPr>
              <a:defRPr sz="2666"/>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0A1E94C7-1A37-4AAE-8661-BB36C0B26785}"/>
              </a:ext>
            </a:extLst>
          </p:cNvPr>
          <p:cNvSpPr>
            <a:spLocks noGrp="1"/>
          </p:cNvSpPr>
          <p:nvPr>
            <p:ph type="body" sz="half" idx="2"/>
          </p:nvPr>
        </p:nvSpPr>
        <p:spPr>
          <a:xfrm>
            <a:off x="1119609" y="2743200"/>
            <a:ext cx="5242471" cy="5082117"/>
          </a:xfrm>
        </p:spPr>
        <p:txBody>
          <a:bodyPr/>
          <a:lstStyle>
            <a:lvl1pPr marL="0" indent="0">
              <a:buNone/>
              <a:defRPr sz="2133"/>
            </a:lvl1pPr>
            <a:lvl2pPr marL="609539" indent="0">
              <a:buNone/>
              <a:defRPr sz="1866"/>
            </a:lvl2pPr>
            <a:lvl3pPr marL="1219078" indent="0">
              <a:buNone/>
              <a:defRPr sz="1600"/>
            </a:lvl3pPr>
            <a:lvl4pPr marL="1828617" indent="0">
              <a:buNone/>
              <a:defRPr sz="1333"/>
            </a:lvl4pPr>
            <a:lvl5pPr marL="2438156" indent="0">
              <a:buNone/>
              <a:defRPr sz="1333"/>
            </a:lvl5pPr>
            <a:lvl6pPr marL="3047695" indent="0">
              <a:buNone/>
              <a:defRPr sz="1333"/>
            </a:lvl6pPr>
            <a:lvl7pPr marL="3657234" indent="0">
              <a:buNone/>
              <a:defRPr sz="1333"/>
            </a:lvl7pPr>
            <a:lvl8pPr marL="4266773" indent="0">
              <a:buNone/>
              <a:defRPr sz="1333"/>
            </a:lvl8pPr>
            <a:lvl9pPr marL="4876312" indent="0">
              <a:buNone/>
              <a:defRPr sz="1333"/>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CADB9A77-845F-4EDD-B13D-F35B37DF8080}"/>
              </a:ext>
            </a:extLst>
          </p:cNvPr>
          <p:cNvSpPr>
            <a:spLocks noGrp="1"/>
          </p:cNvSpPr>
          <p:nvPr>
            <p:ph type="dt" sz="half" idx="10"/>
          </p:nvPr>
        </p:nvSpPr>
        <p:spPr/>
        <p:txBody>
          <a:bodyPr/>
          <a:lstStyle/>
          <a:p>
            <a:fld id="{849A974F-0D2A-478B-8783-8081417DA414}" type="datetimeFigureOut">
              <a:rPr lang="nb-NO" smtClean="0"/>
              <a:t>30.10.2024</a:t>
            </a:fld>
            <a:endParaRPr lang="nb-NO"/>
          </a:p>
        </p:txBody>
      </p:sp>
      <p:sp>
        <p:nvSpPr>
          <p:cNvPr id="6" name="Plassholder for bunntekst 5">
            <a:extLst>
              <a:ext uri="{FF2B5EF4-FFF2-40B4-BE49-F238E27FC236}">
                <a16:creationId xmlns:a16="http://schemas.microsoft.com/office/drawing/2014/main" id="{9A919DCD-6F24-4A2C-9C81-D3C657ED2072}"/>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355FF9C0-E5AA-43FE-8113-0D9B3A3346BF}"/>
              </a:ext>
            </a:extLst>
          </p:cNvPr>
          <p:cNvSpPr>
            <a:spLocks noGrp="1"/>
          </p:cNvSpPr>
          <p:nvPr>
            <p:ph type="sldNum" sz="quarter" idx="12"/>
          </p:nvPr>
        </p:nvSpPr>
        <p:spPr/>
        <p:txBody>
          <a:bodyPr/>
          <a:lstStyle/>
          <a:p>
            <a:fld id="{471B9331-CA6F-4E5F-8E86-D7B91DFF1ACB}" type="slidenum">
              <a:rPr lang="nb-NO" smtClean="0"/>
              <a:t>‹#›</a:t>
            </a:fld>
            <a:endParaRPr lang="nb-NO"/>
          </a:p>
        </p:txBody>
      </p:sp>
    </p:spTree>
    <p:extLst>
      <p:ext uri="{BB962C8B-B14F-4D97-AF65-F5344CB8AC3E}">
        <p14:creationId xmlns:p14="http://schemas.microsoft.com/office/powerpoint/2010/main" val="62929067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1_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F624A89C-ABF4-498A-B795-070A64ADF8D1}"/>
              </a:ext>
            </a:extLst>
          </p:cNvPr>
          <p:cNvSpPr>
            <a:spLocks noGrp="1"/>
          </p:cNvSpPr>
          <p:nvPr>
            <p:ph type="title"/>
          </p:nvPr>
        </p:nvSpPr>
        <p:spPr>
          <a:xfrm>
            <a:off x="1119609" y="609600"/>
            <a:ext cx="5242471" cy="2133600"/>
          </a:xfrm>
        </p:spPr>
        <p:txBody>
          <a:bodyPr anchor="b"/>
          <a:lstStyle>
            <a:lvl1pPr>
              <a:defRPr sz="4266"/>
            </a:lvl1pPr>
          </a:lstStyle>
          <a:p>
            <a:r>
              <a:rPr lang="nb-NO"/>
              <a:t>Klikk for å redigere tittelstil</a:t>
            </a:r>
          </a:p>
        </p:txBody>
      </p:sp>
      <p:sp>
        <p:nvSpPr>
          <p:cNvPr id="3" name="Plassholder for bilde 2">
            <a:extLst>
              <a:ext uri="{FF2B5EF4-FFF2-40B4-BE49-F238E27FC236}">
                <a16:creationId xmlns:a16="http://schemas.microsoft.com/office/drawing/2014/main" id="{0B8C99F0-5F1E-4AB6-8189-75345E908340}"/>
              </a:ext>
            </a:extLst>
          </p:cNvPr>
          <p:cNvSpPr>
            <a:spLocks noGrp="1"/>
          </p:cNvSpPr>
          <p:nvPr>
            <p:ph type="pic" idx="1"/>
          </p:nvPr>
        </p:nvSpPr>
        <p:spPr>
          <a:xfrm>
            <a:off x="6910242" y="1316567"/>
            <a:ext cx="8228797" cy="6498167"/>
          </a:xfrm>
        </p:spPr>
        <p:txBody>
          <a:bodyPr/>
          <a:lstStyle>
            <a:lvl1pPr marL="0" indent="0">
              <a:buNone/>
              <a:defRPr sz="4266"/>
            </a:lvl1pPr>
            <a:lvl2pPr marL="609539" indent="0">
              <a:buNone/>
              <a:defRPr sz="3733"/>
            </a:lvl2pPr>
            <a:lvl3pPr marL="1219078" indent="0">
              <a:buNone/>
              <a:defRPr sz="3200"/>
            </a:lvl3pPr>
            <a:lvl4pPr marL="1828617" indent="0">
              <a:buNone/>
              <a:defRPr sz="2666"/>
            </a:lvl4pPr>
            <a:lvl5pPr marL="2438156" indent="0">
              <a:buNone/>
              <a:defRPr sz="2666"/>
            </a:lvl5pPr>
            <a:lvl6pPr marL="3047695" indent="0">
              <a:buNone/>
              <a:defRPr sz="2666"/>
            </a:lvl6pPr>
            <a:lvl7pPr marL="3657234" indent="0">
              <a:buNone/>
              <a:defRPr sz="2666"/>
            </a:lvl7pPr>
            <a:lvl8pPr marL="4266773" indent="0">
              <a:buNone/>
              <a:defRPr sz="2666"/>
            </a:lvl8pPr>
            <a:lvl9pPr marL="4876312" indent="0">
              <a:buNone/>
              <a:defRPr sz="2666"/>
            </a:lvl9pPr>
          </a:lstStyle>
          <a:p>
            <a:endParaRPr lang="nb-NO"/>
          </a:p>
        </p:txBody>
      </p:sp>
      <p:sp>
        <p:nvSpPr>
          <p:cNvPr id="4" name="Plassholder for tekst 3">
            <a:extLst>
              <a:ext uri="{FF2B5EF4-FFF2-40B4-BE49-F238E27FC236}">
                <a16:creationId xmlns:a16="http://schemas.microsoft.com/office/drawing/2014/main" id="{3CE05A2A-B2E4-47E4-BE03-39A80C2C0770}"/>
              </a:ext>
            </a:extLst>
          </p:cNvPr>
          <p:cNvSpPr>
            <a:spLocks noGrp="1"/>
          </p:cNvSpPr>
          <p:nvPr>
            <p:ph type="body" sz="half" idx="2"/>
          </p:nvPr>
        </p:nvSpPr>
        <p:spPr>
          <a:xfrm>
            <a:off x="1119609" y="2743200"/>
            <a:ext cx="5242471" cy="5082117"/>
          </a:xfrm>
        </p:spPr>
        <p:txBody>
          <a:bodyPr/>
          <a:lstStyle>
            <a:lvl1pPr marL="0" indent="0">
              <a:buNone/>
              <a:defRPr sz="2133"/>
            </a:lvl1pPr>
            <a:lvl2pPr marL="609539" indent="0">
              <a:buNone/>
              <a:defRPr sz="1866"/>
            </a:lvl2pPr>
            <a:lvl3pPr marL="1219078" indent="0">
              <a:buNone/>
              <a:defRPr sz="1600"/>
            </a:lvl3pPr>
            <a:lvl4pPr marL="1828617" indent="0">
              <a:buNone/>
              <a:defRPr sz="1333"/>
            </a:lvl4pPr>
            <a:lvl5pPr marL="2438156" indent="0">
              <a:buNone/>
              <a:defRPr sz="1333"/>
            </a:lvl5pPr>
            <a:lvl6pPr marL="3047695" indent="0">
              <a:buNone/>
              <a:defRPr sz="1333"/>
            </a:lvl6pPr>
            <a:lvl7pPr marL="3657234" indent="0">
              <a:buNone/>
              <a:defRPr sz="1333"/>
            </a:lvl7pPr>
            <a:lvl8pPr marL="4266773" indent="0">
              <a:buNone/>
              <a:defRPr sz="1333"/>
            </a:lvl8pPr>
            <a:lvl9pPr marL="4876312" indent="0">
              <a:buNone/>
              <a:defRPr sz="1333"/>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451D27E8-D043-4CA5-8735-8D6650192F9C}"/>
              </a:ext>
            </a:extLst>
          </p:cNvPr>
          <p:cNvSpPr>
            <a:spLocks noGrp="1"/>
          </p:cNvSpPr>
          <p:nvPr>
            <p:ph type="dt" sz="half" idx="10"/>
          </p:nvPr>
        </p:nvSpPr>
        <p:spPr/>
        <p:txBody>
          <a:bodyPr/>
          <a:lstStyle/>
          <a:p>
            <a:fld id="{849A974F-0D2A-478B-8783-8081417DA414}" type="datetimeFigureOut">
              <a:rPr lang="nb-NO" smtClean="0"/>
              <a:t>30.10.2024</a:t>
            </a:fld>
            <a:endParaRPr lang="nb-NO"/>
          </a:p>
        </p:txBody>
      </p:sp>
      <p:sp>
        <p:nvSpPr>
          <p:cNvPr id="6" name="Plassholder for bunntekst 5">
            <a:extLst>
              <a:ext uri="{FF2B5EF4-FFF2-40B4-BE49-F238E27FC236}">
                <a16:creationId xmlns:a16="http://schemas.microsoft.com/office/drawing/2014/main" id="{AB4EFF73-3A00-4DB2-B48A-22ED2B4A6F0D}"/>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E5BE6317-21C8-493E-A566-B6177E93D2A3}"/>
              </a:ext>
            </a:extLst>
          </p:cNvPr>
          <p:cNvSpPr>
            <a:spLocks noGrp="1"/>
          </p:cNvSpPr>
          <p:nvPr>
            <p:ph type="sldNum" sz="quarter" idx="12"/>
          </p:nvPr>
        </p:nvSpPr>
        <p:spPr/>
        <p:txBody>
          <a:bodyPr/>
          <a:lstStyle/>
          <a:p>
            <a:fld id="{471B9331-CA6F-4E5F-8E86-D7B91DFF1ACB}" type="slidenum">
              <a:rPr lang="nb-NO" smtClean="0"/>
              <a:t>‹#›</a:t>
            </a:fld>
            <a:endParaRPr lang="nb-NO"/>
          </a:p>
        </p:txBody>
      </p:sp>
    </p:spTree>
    <p:extLst>
      <p:ext uri="{BB962C8B-B14F-4D97-AF65-F5344CB8AC3E}">
        <p14:creationId xmlns:p14="http://schemas.microsoft.com/office/powerpoint/2010/main" val="650438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1_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D71BA78-5B0A-42CA-B0E7-0538F7CAA71E}"/>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AE0972B8-22D1-481D-819F-85168243EFAE}"/>
              </a:ext>
            </a:extLst>
          </p:cNvPr>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2F08DCCE-0061-48AF-A13D-D98C879A991F}"/>
              </a:ext>
            </a:extLst>
          </p:cNvPr>
          <p:cNvSpPr>
            <a:spLocks noGrp="1"/>
          </p:cNvSpPr>
          <p:nvPr>
            <p:ph type="dt" sz="half" idx="10"/>
          </p:nvPr>
        </p:nvSpPr>
        <p:spPr/>
        <p:txBody>
          <a:bodyPr/>
          <a:lstStyle/>
          <a:p>
            <a:fld id="{849A974F-0D2A-478B-8783-8081417DA414}" type="datetimeFigureOut">
              <a:rPr lang="nb-NO" smtClean="0"/>
              <a:t>30.10.2024</a:t>
            </a:fld>
            <a:endParaRPr lang="nb-NO"/>
          </a:p>
        </p:txBody>
      </p:sp>
      <p:sp>
        <p:nvSpPr>
          <p:cNvPr id="5" name="Plassholder for bunntekst 4">
            <a:extLst>
              <a:ext uri="{FF2B5EF4-FFF2-40B4-BE49-F238E27FC236}">
                <a16:creationId xmlns:a16="http://schemas.microsoft.com/office/drawing/2014/main" id="{873C6FDF-C150-48AA-BA10-DC9DF052D5B9}"/>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35CCE92C-C4CC-48DF-8776-811B3D2E51E7}"/>
              </a:ext>
            </a:extLst>
          </p:cNvPr>
          <p:cNvSpPr>
            <a:spLocks noGrp="1"/>
          </p:cNvSpPr>
          <p:nvPr>
            <p:ph type="sldNum" sz="quarter" idx="12"/>
          </p:nvPr>
        </p:nvSpPr>
        <p:spPr/>
        <p:txBody>
          <a:bodyPr/>
          <a:lstStyle/>
          <a:p>
            <a:fld id="{471B9331-CA6F-4E5F-8E86-D7B91DFF1ACB}" type="slidenum">
              <a:rPr lang="nb-NO" smtClean="0"/>
              <a:t>‹#›</a:t>
            </a:fld>
            <a:endParaRPr lang="nb-NO"/>
          </a:p>
        </p:txBody>
      </p:sp>
    </p:spTree>
    <p:extLst>
      <p:ext uri="{BB962C8B-B14F-4D97-AF65-F5344CB8AC3E}">
        <p14:creationId xmlns:p14="http://schemas.microsoft.com/office/powerpoint/2010/main" val="328967039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1_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F6BD21F8-5738-4731-A54C-EE0AA95AFA65}"/>
              </a:ext>
            </a:extLst>
          </p:cNvPr>
          <p:cNvSpPr>
            <a:spLocks noGrp="1"/>
          </p:cNvSpPr>
          <p:nvPr>
            <p:ph type="title" orient="vert"/>
          </p:nvPr>
        </p:nvSpPr>
        <p:spPr>
          <a:xfrm>
            <a:off x="11632064" y="486834"/>
            <a:ext cx="3504858" cy="7749117"/>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C3A4B490-1BD9-4C75-BD64-7235C7E377A2}"/>
              </a:ext>
            </a:extLst>
          </p:cNvPr>
          <p:cNvSpPr>
            <a:spLocks noGrp="1"/>
          </p:cNvSpPr>
          <p:nvPr>
            <p:ph type="body" orient="vert" idx="1"/>
          </p:nvPr>
        </p:nvSpPr>
        <p:spPr>
          <a:xfrm>
            <a:off x="1117491" y="486834"/>
            <a:ext cx="10311393" cy="7749117"/>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BE778DE0-07EE-4487-91CD-30281502036B}"/>
              </a:ext>
            </a:extLst>
          </p:cNvPr>
          <p:cNvSpPr>
            <a:spLocks noGrp="1"/>
          </p:cNvSpPr>
          <p:nvPr>
            <p:ph type="dt" sz="half" idx="10"/>
          </p:nvPr>
        </p:nvSpPr>
        <p:spPr/>
        <p:txBody>
          <a:bodyPr/>
          <a:lstStyle/>
          <a:p>
            <a:fld id="{849A974F-0D2A-478B-8783-8081417DA414}" type="datetimeFigureOut">
              <a:rPr lang="nb-NO" smtClean="0"/>
              <a:t>30.10.2024</a:t>
            </a:fld>
            <a:endParaRPr lang="nb-NO"/>
          </a:p>
        </p:txBody>
      </p:sp>
      <p:sp>
        <p:nvSpPr>
          <p:cNvPr id="5" name="Plassholder for bunntekst 4">
            <a:extLst>
              <a:ext uri="{FF2B5EF4-FFF2-40B4-BE49-F238E27FC236}">
                <a16:creationId xmlns:a16="http://schemas.microsoft.com/office/drawing/2014/main" id="{AB3E9E13-0C2B-44B2-B6ED-B45D53E7C21B}"/>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A36C4C8E-BE12-436C-935D-BB58D926540E}"/>
              </a:ext>
            </a:extLst>
          </p:cNvPr>
          <p:cNvSpPr>
            <a:spLocks noGrp="1"/>
          </p:cNvSpPr>
          <p:nvPr>
            <p:ph type="sldNum" sz="quarter" idx="12"/>
          </p:nvPr>
        </p:nvSpPr>
        <p:spPr/>
        <p:txBody>
          <a:bodyPr/>
          <a:lstStyle/>
          <a:p>
            <a:fld id="{471B9331-CA6F-4E5F-8E86-D7B91DFF1ACB}" type="slidenum">
              <a:rPr lang="nb-NO" smtClean="0"/>
              <a:t>‹#›</a:t>
            </a:fld>
            <a:endParaRPr lang="nb-NO"/>
          </a:p>
        </p:txBody>
      </p:sp>
    </p:spTree>
    <p:extLst>
      <p:ext uri="{BB962C8B-B14F-4D97-AF65-F5344CB8AC3E}">
        <p14:creationId xmlns:p14="http://schemas.microsoft.com/office/powerpoint/2010/main" val="20488937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Helsides bilde">
    <p:spTree>
      <p:nvGrpSpPr>
        <p:cNvPr id="1" name=""/>
        <p:cNvGrpSpPr/>
        <p:nvPr/>
      </p:nvGrpSpPr>
      <p:grpSpPr>
        <a:xfrm>
          <a:off x="0" y="0"/>
          <a:ext cx="0" cy="0"/>
          <a:chOff x="0" y="0"/>
          <a:chExt cx="0" cy="0"/>
        </a:xfrm>
      </p:grpSpPr>
      <p:sp>
        <p:nvSpPr>
          <p:cNvPr id="7" name="Plassholder for bilde 6">
            <a:extLst>
              <a:ext uri="{FF2B5EF4-FFF2-40B4-BE49-F238E27FC236}">
                <a16:creationId xmlns:a16="http://schemas.microsoft.com/office/drawing/2014/main" id="{24FAF295-66FF-4DF2-99B8-D49F2A51452F}"/>
              </a:ext>
            </a:extLst>
          </p:cNvPr>
          <p:cNvSpPr>
            <a:spLocks noGrp="1"/>
          </p:cNvSpPr>
          <p:nvPr>
            <p:ph type="pic" sz="quarter" idx="13"/>
          </p:nvPr>
        </p:nvSpPr>
        <p:spPr>
          <a:xfrm>
            <a:off x="0" y="0"/>
            <a:ext cx="16256033" cy="9145143"/>
          </a:xfrm>
          <a:prstGeom prst="rect">
            <a:avLst/>
          </a:prstGeom>
        </p:spPr>
        <p:txBody>
          <a:bodyPr lIns="0" tIns="2880000" rIns="0" bIns="0" anchor="t" anchorCtr="1"/>
          <a:lstStyle>
            <a:lvl1pPr marL="0" indent="0" algn="ctr">
              <a:buNone/>
              <a:defRPr sz="3000"/>
            </a:lvl1pPr>
          </a:lstStyle>
          <a:p>
            <a:r>
              <a:rPr lang="nb-NO"/>
              <a:t>Klikk på ikonet for å legge til et bilde</a:t>
            </a:r>
          </a:p>
        </p:txBody>
      </p:sp>
    </p:spTree>
    <p:extLst>
      <p:ext uri="{BB962C8B-B14F-4D97-AF65-F5344CB8AC3E}">
        <p14:creationId xmlns:p14="http://schemas.microsoft.com/office/powerpoint/2010/main" val="21657272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tellysbilde">
    <p:spTree>
      <p:nvGrpSpPr>
        <p:cNvPr id="1" name=""/>
        <p:cNvGrpSpPr/>
        <p:nvPr/>
      </p:nvGrpSpPr>
      <p:grpSpPr>
        <a:xfrm>
          <a:off x="0" y="0"/>
          <a:ext cx="0" cy="0"/>
          <a:chOff x="0" y="0"/>
          <a:chExt cx="0" cy="0"/>
        </a:xfrm>
      </p:grpSpPr>
      <p:pic>
        <p:nvPicPr>
          <p:cNvPr id="7" name="Bilde 6">
            <a:extLst>
              <a:ext uri="{FF2B5EF4-FFF2-40B4-BE49-F238E27FC236}">
                <a16:creationId xmlns:a16="http://schemas.microsoft.com/office/drawing/2014/main" id="{55B4F52A-0A56-41DA-823D-79285903CE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8" name="Tittel 1">
            <a:extLst>
              <a:ext uri="{FF2B5EF4-FFF2-40B4-BE49-F238E27FC236}">
                <a16:creationId xmlns:a16="http://schemas.microsoft.com/office/drawing/2014/main" id="{ADEEB911-1118-4ADB-AA88-C8CF0C0F1C88}"/>
              </a:ext>
            </a:extLst>
          </p:cNvPr>
          <p:cNvSpPr>
            <a:spLocks noGrp="1"/>
          </p:cNvSpPr>
          <p:nvPr>
            <p:ph type="ctrTitle" hasCustomPrompt="1"/>
          </p:nvPr>
        </p:nvSpPr>
        <p:spPr>
          <a:xfrm>
            <a:off x="5463540" y="4093405"/>
            <a:ext cx="9864090" cy="1530351"/>
          </a:xfrm>
          <a:prstGeom prst="rect">
            <a:avLst/>
          </a:prstGeom>
        </p:spPr>
        <p:txBody>
          <a:bodyPr anchor="b">
            <a:normAutofit/>
          </a:bodyPr>
          <a:lstStyle>
            <a:lvl1pPr algn="l">
              <a:lnSpc>
                <a:spcPct val="100000"/>
              </a:lnSpc>
              <a:defRPr sz="5000">
                <a:solidFill>
                  <a:schemeClr val="bg1"/>
                </a:solidFill>
              </a:defRPr>
            </a:lvl1pPr>
          </a:lstStyle>
          <a:p>
            <a:r>
              <a:rPr lang="nb-NO"/>
              <a:t>Klikk for å legge til en tittel</a:t>
            </a:r>
          </a:p>
        </p:txBody>
      </p:sp>
      <p:pic>
        <p:nvPicPr>
          <p:cNvPr id="9" name="Bilde 8">
            <a:extLst>
              <a:ext uri="{FF2B5EF4-FFF2-40B4-BE49-F238E27FC236}">
                <a16:creationId xmlns:a16="http://schemas.microsoft.com/office/drawing/2014/main" id="{98A0EE51-73B4-45FD-8952-5573A124EC6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7"/>
            <a:ext cx="2065553" cy="698973"/>
          </a:xfrm>
          <a:prstGeom prst="rect">
            <a:avLst/>
          </a:prstGeom>
        </p:spPr>
      </p:pic>
      <p:sp>
        <p:nvSpPr>
          <p:cNvPr id="10" name="TextBox 6">
            <a:extLst>
              <a:ext uri="{FF2B5EF4-FFF2-40B4-BE49-F238E27FC236}">
                <a16:creationId xmlns:a16="http://schemas.microsoft.com/office/drawing/2014/main" id="{A1DF7509-0A1C-4A0A-9A5D-F816575802EF}"/>
              </a:ext>
            </a:extLst>
          </p:cNvPr>
          <p:cNvSpPr txBox="1"/>
          <p:nvPr userDrawn="1"/>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
        <p:nvSpPr>
          <p:cNvPr id="11" name="Undertittel 2">
            <a:extLst>
              <a:ext uri="{FF2B5EF4-FFF2-40B4-BE49-F238E27FC236}">
                <a16:creationId xmlns:a16="http://schemas.microsoft.com/office/drawing/2014/main" id="{2A0E6153-CF36-466E-A053-D8B7FDF30BFA}"/>
              </a:ext>
            </a:extLst>
          </p:cNvPr>
          <p:cNvSpPr>
            <a:spLocks noGrp="1"/>
          </p:cNvSpPr>
          <p:nvPr>
            <p:ph type="subTitle" idx="1"/>
          </p:nvPr>
        </p:nvSpPr>
        <p:spPr>
          <a:xfrm>
            <a:off x="5463541" y="5857673"/>
            <a:ext cx="6229350" cy="1235392"/>
          </a:xfrm>
        </p:spPr>
        <p:txBody>
          <a:bodyPr>
            <a:normAutofit/>
          </a:bodyPr>
          <a:lstStyle>
            <a:lvl1pPr marL="0" indent="0" algn="l">
              <a:buNone/>
              <a:defRPr sz="3200">
                <a:solidFill>
                  <a:schemeClr val="bg1"/>
                </a:solidFill>
              </a:defRPr>
            </a:lvl1pPr>
          </a:lstStyle>
          <a:p>
            <a:endParaRPr lang="nb-NO"/>
          </a:p>
        </p:txBody>
      </p:sp>
      <p:pic>
        <p:nvPicPr>
          <p:cNvPr id="3" name="Bilde 2">
            <a:extLst>
              <a:ext uri="{FF2B5EF4-FFF2-40B4-BE49-F238E27FC236}">
                <a16:creationId xmlns:a16="http://schemas.microsoft.com/office/drawing/2014/main" id="{F6796547-2A8D-4962-9116-55B214E69F8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359616" y="1168261"/>
            <a:ext cx="5344205" cy="785913"/>
          </a:xfrm>
          <a:prstGeom prst="rect">
            <a:avLst/>
          </a:prstGeom>
        </p:spPr>
      </p:pic>
    </p:spTree>
    <p:extLst>
      <p:ext uri="{BB962C8B-B14F-4D97-AF65-F5344CB8AC3E}">
        <p14:creationId xmlns:p14="http://schemas.microsoft.com/office/powerpoint/2010/main" val="380274717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tel og innhold">
    <p:spTree>
      <p:nvGrpSpPr>
        <p:cNvPr id="1" name=""/>
        <p:cNvGrpSpPr/>
        <p:nvPr/>
      </p:nvGrpSpPr>
      <p:grpSpPr>
        <a:xfrm>
          <a:off x="0" y="0"/>
          <a:ext cx="0" cy="0"/>
          <a:chOff x="0" y="0"/>
          <a:chExt cx="0" cy="0"/>
        </a:xfrm>
      </p:grpSpPr>
      <p:sp>
        <p:nvSpPr>
          <p:cNvPr id="7" name="Plassholder for tittel 1">
            <a:extLst>
              <a:ext uri="{FF2B5EF4-FFF2-40B4-BE49-F238E27FC236}">
                <a16:creationId xmlns:a16="http://schemas.microsoft.com/office/drawing/2014/main" id="{B7393086-08B1-4A88-BE93-5338C6FFD571}"/>
              </a:ext>
            </a:extLst>
          </p:cNvPr>
          <p:cNvSpPr>
            <a:spLocks noGrp="1"/>
          </p:cNvSpPr>
          <p:nvPr>
            <p:ph type="title"/>
          </p:nvPr>
        </p:nvSpPr>
        <p:spPr>
          <a:xfrm>
            <a:off x="1638674" y="738008"/>
            <a:ext cx="13680000" cy="692497"/>
          </a:xfrm>
          <a:prstGeom prst="rect">
            <a:avLst/>
          </a:prstGeom>
        </p:spPr>
        <p:txBody>
          <a:bodyPr vert="horz" lIns="0" tIns="0" rIns="0" bIns="0" rtlCol="0" anchor="b" anchorCtr="0">
            <a:noAutofit/>
          </a:bodyPr>
          <a:lstStyle>
            <a:lvl1pPr>
              <a:defRPr b="0">
                <a:latin typeface="Arial" panose="020B0604020202020204" pitchFamily="34" charset="0"/>
                <a:cs typeface="Arial" panose="020B0604020202020204" pitchFamily="34" charset="0"/>
              </a:defRPr>
            </a:lvl1pPr>
          </a:lstStyle>
          <a:p>
            <a:r>
              <a:rPr lang="en-US" noProof="0"/>
              <a:t>Klikk for å redigere tittelstil</a:t>
            </a:r>
          </a:p>
        </p:txBody>
      </p:sp>
      <p:sp>
        <p:nvSpPr>
          <p:cNvPr id="8" name="Plassholder for tekst 2">
            <a:extLst>
              <a:ext uri="{FF2B5EF4-FFF2-40B4-BE49-F238E27FC236}">
                <a16:creationId xmlns:a16="http://schemas.microsoft.com/office/drawing/2014/main" id="{0BC73AA3-EE6D-4D10-A797-46A819E91AA5}"/>
              </a:ext>
            </a:extLst>
          </p:cNvPr>
          <p:cNvSpPr>
            <a:spLocks noGrp="1"/>
          </p:cNvSpPr>
          <p:nvPr>
            <p:ph idx="1"/>
          </p:nvPr>
        </p:nvSpPr>
        <p:spPr>
          <a:xfrm>
            <a:off x="1638674" y="1710780"/>
            <a:ext cx="13680000" cy="6480000"/>
          </a:xfrm>
          <a:prstGeom prst="rect">
            <a:avLst/>
          </a:prstGeom>
        </p:spPr>
        <p:txBody>
          <a:bodyPr vert="horz" lIns="0" tIns="0" rIns="0" bIns="0" rtlCol="0">
            <a:normAutofit/>
          </a:bodyPr>
          <a:lstStyle>
            <a:lvl1pPr>
              <a:defRPr sz="32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US" noProof="0"/>
              <a:t>Klikk for å redigere tekststiler i malen</a:t>
            </a:r>
          </a:p>
          <a:p>
            <a:pPr lvl="1"/>
            <a:r>
              <a:rPr lang="en-US" noProof="0"/>
              <a:t>Andre nivå</a:t>
            </a:r>
          </a:p>
          <a:p>
            <a:pPr lvl="2"/>
            <a:r>
              <a:rPr lang="en-US" noProof="0"/>
              <a:t>Tredje nivå</a:t>
            </a:r>
          </a:p>
          <a:p>
            <a:pPr lvl="3"/>
            <a:r>
              <a:rPr lang="en-US" noProof="0"/>
              <a:t>Fjerde nivå</a:t>
            </a:r>
          </a:p>
          <a:p>
            <a:pPr lvl="4"/>
            <a:r>
              <a:rPr lang="en-US" noProof="0"/>
              <a:t>Femte nivå</a:t>
            </a:r>
          </a:p>
        </p:txBody>
      </p:sp>
    </p:spTree>
    <p:extLst>
      <p:ext uri="{BB962C8B-B14F-4D97-AF65-F5344CB8AC3E}">
        <p14:creationId xmlns:p14="http://schemas.microsoft.com/office/powerpoint/2010/main" val="137046635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o innholdsdeler">
    <p:spTree>
      <p:nvGrpSpPr>
        <p:cNvPr id="1" name=""/>
        <p:cNvGrpSpPr/>
        <p:nvPr/>
      </p:nvGrpSpPr>
      <p:grpSpPr>
        <a:xfrm>
          <a:off x="0" y="0"/>
          <a:ext cx="0" cy="0"/>
          <a:chOff x="0" y="0"/>
          <a:chExt cx="0" cy="0"/>
        </a:xfrm>
      </p:grpSpPr>
      <p:sp>
        <p:nvSpPr>
          <p:cNvPr id="3" name="Plassholder for innhold 2">
            <a:extLst>
              <a:ext uri="{FF2B5EF4-FFF2-40B4-BE49-F238E27FC236}">
                <a16:creationId xmlns:a16="http://schemas.microsoft.com/office/drawing/2014/main" id="{4263BB93-B846-4275-A02D-C39E6954A2C8}"/>
              </a:ext>
            </a:extLst>
          </p:cNvPr>
          <p:cNvSpPr>
            <a:spLocks noGrp="1"/>
          </p:cNvSpPr>
          <p:nvPr>
            <p:ph sz="half" idx="1"/>
          </p:nvPr>
        </p:nvSpPr>
        <p:spPr>
          <a:xfrm>
            <a:off x="1638676" y="1586867"/>
            <a:ext cx="6488530" cy="6425564"/>
          </a:xfrm>
          <a:prstGeom prst="rect">
            <a:avLst/>
          </a:prstGeo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F33E93AC-781D-40B3-97B2-A3B2856239A6}"/>
              </a:ext>
            </a:extLst>
          </p:cNvPr>
          <p:cNvSpPr>
            <a:spLocks noGrp="1"/>
          </p:cNvSpPr>
          <p:nvPr>
            <p:ph sz="half" idx="2"/>
          </p:nvPr>
        </p:nvSpPr>
        <p:spPr>
          <a:xfrm>
            <a:off x="8423910" y="1586867"/>
            <a:ext cx="6801057" cy="6425564"/>
          </a:xfrm>
          <a:prstGeom prst="rect">
            <a:avLst/>
          </a:prstGeo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10" name="Plassholder for tittel 1">
            <a:extLst>
              <a:ext uri="{FF2B5EF4-FFF2-40B4-BE49-F238E27FC236}">
                <a16:creationId xmlns:a16="http://schemas.microsoft.com/office/drawing/2014/main" id="{BDE1D5F7-ABB6-422F-BCAB-49F35068DD9A}"/>
              </a:ext>
            </a:extLst>
          </p:cNvPr>
          <p:cNvSpPr>
            <a:spLocks noGrp="1"/>
          </p:cNvSpPr>
          <p:nvPr>
            <p:ph type="title"/>
          </p:nvPr>
        </p:nvSpPr>
        <p:spPr>
          <a:xfrm>
            <a:off x="1638675" y="738008"/>
            <a:ext cx="13586294" cy="692497"/>
          </a:xfrm>
          <a:prstGeom prst="rect">
            <a:avLst/>
          </a:prstGeom>
        </p:spPr>
        <p:txBody>
          <a:bodyPr vert="horz" lIns="0" tIns="0" rIns="0" bIns="0" rtlCol="0" anchor="b" anchorCtr="0">
            <a:noAutofit/>
          </a:bodyPr>
          <a:lstStyle/>
          <a:p>
            <a:r>
              <a:rPr lang="nb-NO"/>
              <a:t>Klikk for å redigere tittelstil</a:t>
            </a:r>
          </a:p>
        </p:txBody>
      </p:sp>
    </p:spTree>
    <p:extLst>
      <p:ext uri="{BB962C8B-B14F-4D97-AF65-F5344CB8AC3E}">
        <p14:creationId xmlns:p14="http://schemas.microsoft.com/office/powerpoint/2010/main" val="170123804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66722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gdir Introslide #3">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7932DB0C-BAFA-498B-B552-68CBCFE5CF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281E3279-D715-4827-9A13-05F2C36B5E51}"/>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57F43DFE-C8AB-4A89-875F-908F84F6212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2319001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Pause #1">
    <p:spTree>
      <p:nvGrpSpPr>
        <p:cNvPr id="1" name=""/>
        <p:cNvGrpSpPr/>
        <p:nvPr/>
      </p:nvGrpSpPr>
      <p:grpSpPr>
        <a:xfrm>
          <a:off x="0" y="0"/>
          <a:ext cx="0" cy="0"/>
          <a:chOff x="0" y="0"/>
          <a:chExt cx="0" cy="0"/>
        </a:xfrm>
      </p:grpSpPr>
      <p:pic>
        <p:nvPicPr>
          <p:cNvPr id="3" name="Bilde 2" descr="Et bilde som inneholder tegning&#10;&#10;Automatisk generert beskrivelse">
            <a:extLst>
              <a:ext uri="{FF2B5EF4-FFF2-40B4-BE49-F238E27FC236}">
                <a16:creationId xmlns:a16="http://schemas.microsoft.com/office/drawing/2014/main" id="{B32B5ECC-2D7D-48D0-B8D9-C63BF3D3531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8"/>
            <a:ext cx="16254413" cy="9141965"/>
          </a:xfrm>
          <a:prstGeom prst="rect">
            <a:avLst/>
          </a:prstGeom>
        </p:spPr>
      </p:pic>
      <p:sp>
        <p:nvSpPr>
          <p:cNvPr id="6" name="Tittel 1"/>
          <p:cNvSpPr>
            <a:spLocks noGrp="1"/>
          </p:cNvSpPr>
          <p:nvPr>
            <p:ph type="title"/>
          </p:nvPr>
        </p:nvSpPr>
        <p:spPr>
          <a:xfrm>
            <a:off x="2365964" y="3681199"/>
            <a:ext cx="6120080" cy="1419611"/>
          </a:xfrm>
          <a:prstGeom prst="rect">
            <a:avLst/>
          </a:prstGeom>
        </p:spPr>
        <p:txBody>
          <a:bodyPr/>
          <a:lstStyle>
            <a:lvl1pPr>
              <a:defRPr>
                <a:solidFill>
                  <a:schemeClr val="bg1"/>
                </a:solidFill>
              </a:defRPr>
            </a:lvl1pPr>
          </a:lstStyle>
          <a:p>
            <a:r>
              <a:rPr lang="nb-NO"/>
              <a:t>Klikk for å redigere tittelstil</a:t>
            </a:r>
          </a:p>
        </p:txBody>
      </p:sp>
      <p:pic>
        <p:nvPicPr>
          <p:cNvPr id="11" name="Bilde 10" descr="Et bilde som inneholder tegning&#10;&#10;Automatisk generert beskrivelse">
            <a:extLst>
              <a:ext uri="{FF2B5EF4-FFF2-40B4-BE49-F238E27FC236}">
                <a16:creationId xmlns:a16="http://schemas.microsoft.com/office/drawing/2014/main" id="{1623D34C-1926-4810-91BE-D6B95CA93BD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5964" y="600107"/>
            <a:ext cx="439149" cy="440948"/>
          </a:xfrm>
          <a:prstGeom prst="rect">
            <a:avLst/>
          </a:prstGeom>
        </p:spPr>
      </p:pic>
      <p:sp>
        <p:nvSpPr>
          <p:cNvPr id="17" name="TextBox 6">
            <a:extLst>
              <a:ext uri="{FF2B5EF4-FFF2-40B4-BE49-F238E27FC236}">
                <a16:creationId xmlns:a16="http://schemas.microsoft.com/office/drawing/2014/main" id="{AEEAA6E5-76EB-4149-A5FA-6F5AED27612D}"/>
              </a:ext>
            </a:extLst>
          </p:cNvPr>
          <p:cNvSpPr txBox="1"/>
          <p:nvPr userDrawn="1"/>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28554847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Avslutningsside">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6D1E0FE9-5097-4A7A-849E-80C6670E411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8"/>
            <a:ext cx="16254413" cy="9141965"/>
          </a:xfrm>
          <a:prstGeom prst="rect">
            <a:avLst/>
          </a:prstGeom>
        </p:spPr>
      </p:pic>
      <p:pic>
        <p:nvPicPr>
          <p:cNvPr id="4" name="Bilde 3" descr="Et bilde som inneholder tegning&#10;&#10;Automatisk generert beskrivelse">
            <a:extLst>
              <a:ext uri="{FF2B5EF4-FFF2-40B4-BE49-F238E27FC236}">
                <a16:creationId xmlns:a16="http://schemas.microsoft.com/office/drawing/2014/main" id="{55ABA1C8-70E5-466F-8965-C04932D886A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7207" y="4295661"/>
            <a:ext cx="1489437" cy="1495540"/>
          </a:xfrm>
          <a:prstGeom prst="rect">
            <a:avLst/>
          </a:prstGeom>
        </p:spPr>
      </p:pic>
      <p:sp>
        <p:nvSpPr>
          <p:cNvPr id="5" name="TekstSylinder 4">
            <a:extLst>
              <a:ext uri="{FF2B5EF4-FFF2-40B4-BE49-F238E27FC236}">
                <a16:creationId xmlns:a16="http://schemas.microsoft.com/office/drawing/2014/main" id="{A278092D-6D2E-4BF9-9025-D1CB6046007B}"/>
              </a:ext>
            </a:extLst>
          </p:cNvPr>
          <p:cNvSpPr txBox="1"/>
          <p:nvPr userDrawn="1"/>
        </p:nvSpPr>
        <p:spPr>
          <a:xfrm>
            <a:off x="8054543" y="7302501"/>
            <a:ext cx="3048000" cy="1171731"/>
          </a:xfrm>
          <a:prstGeom prst="rect">
            <a:avLst/>
          </a:prstGeom>
          <a:noFill/>
        </p:spPr>
        <p:txBody>
          <a:bodyPr wrap="square" rtlCol="0">
            <a:spAutoFit/>
          </a:bodyPr>
          <a:lstStyle/>
          <a:p>
            <a:pPr>
              <a:lnSpc>
                <a:spcPct val="150000"/>
              </a:lnSpc>
              <a:spcBef>
                <a:spcPts val="0"/>
              </a:spcBef>
            </a:pPr>
            <a:r>
              <a:rPr lang="nb-NO" sz="1200" b="1">
                <a:solidFill>
                  <a:schemeClr val="bg1"/>
                </a:solidFill>
              </a:rPr>
              <a:t>Norwegian </a:t>
            </a:r>
            <a:r>
              <a:rPr lang="nb-NO" sz="1200" b="1" err="1">
                <a:solidFill>
                  <a:schemeClr val="bg1"/>
                </a:solidFill>
              </a:rPr>
              <a:t>Digitalisation</a:t>
            </a:r>
            <a:r>
              <a:rPr lang="nb-NO" sz="1200" b="1">
                <a:solidFill>
                  <a:schemeClr val="bg1"/>
                </a:solidFill>
              </a:rPr>
              <a:t> </a:t>
            </a:r>
            <a:r>
              <a:rPr lang="nb-NO" sz="1200" b="1" err="1">
                <a:solidFill>
                  <a:schemeClr val="bg1"/>
                </a:solidFill>
              </a:rPr>
              <a:t>Agency</a:t>
            </a:r>
            <a:endParaRPr lang="nb-NO" sz="1200" b="1">
              <a:solidFill>
                <a:schemeClr val="bg1"/>
              </a:solidFill>
            </a:endParaRPr>
          </a:p>
          <a:p>
            <a:pPr>
              <a:lnSpc>
                <a:spcPct val="150000"/>
              </a:lnSpc>
              <a:spcBef>
                <a:spcPts val="0"/>
              </a:spcBef>
            </a:pPr>
            <a:r>
              <a:rPr lang="nb-NO" sz="1200" b="0">
                <a:solidFill>
                  <a:schemeClr val="bg1"/>
                </a:solidFill>
              </a:rPr>
              <a:t>informasjonsforvaltning@digdir.no</a:t>
            </a:r>
          </a:p>
          <a:p>
            <a:pPr>
              <a:lnSpc>
                <a:spcPct val="150000"/>
              </a:lnSpc>
              <a:spcBef>
                <a:spcPts val="0"/>
              </a:spcBef>
            </a:pPr>
            <a:r>
              <a:rPr lang="nb-NO" sz="1200" b="0">
                <a:solidFill>
                  <a:schemeClr val="bg1"/>
                </a:solidFill>
              </a:rPr>
              <a:t>(+47) 22 45 10 00</a:t>
            </a:r>
          </a:p>
          <a:p>
            <a:pPr>
              <a:lnSpc>
                <a:spcPct val="150000"/>
              </a:lnSpc>
              <a:spcBef>
                <a:spcPts val="0"/>
              </a:spcBef>
            </a:pPr>
            <a:r>
              <a:rPr lang="nb-NO" sz="1200" b="0">
                <a:solidFill>
                  <a:schemeClr val="bg1"/>
                </a:solidFill>
              </a:rPr>
              <a:t>Postboks 1382 Vika, 0114 Oslo, Norway</a:t>
            </a:r>
          </a:p>
        </p:txBody>
      </p:sp>
      <p:sp>
        <p:nvSpPr>
          <p:cNvPr id="14" name="TekstSylinder 13">
            <a:extLst>
              <a:ext uri="{FF2B5EF4-FFF2-40B4-BE49-F238E27FC236}">
                <a16:creationId xmlns:a16="http://schemas.microsoft.com/office/drawing/2014/main" id="{60842A71-D675-4BCF-A694-A088EB0F8293}"/>
              </a:ext>
            </a:extLst>
          </p:cNvPr>
          <p:cNvSpPr txBox="1"/>
          <p:nvPr userDrawn="1"/>
        </p:nvSpPr>
        <p:spPr>
          <a:xfrm>
            <a:off x="3370783" y="8204985"/>
            <a:ext cx="3048000" cy="340734"/>
          </a:xfrm>
          <a:prstGeom prst="rect">
            <a:avLst/>
          </a:prstGeom>
          <a:noFill/>
        </p:spPr>
        <p:txBody>
          <a:bodyPr wrap="square" rtlCol="0">
            <a:spAutoFit/>
          </a:bodyPr>
          <a:lstStyle/>
          <a:p>
            <a:pPr>
              <a:lnSpc>
                <a:spcPct val="150000"/>
              </a:lnSpc>
              <a:spcBef>
                <a:spcPts val="0"/>
              </a:spcBef>
            </a:pPr>
            <a:r>
              <a:rPr lang="nb-NO" sz="1200" b="1">
                <a:solidFill>
                  <a:srgbClr val="1E2B3C"/>
                </a:solidFill>
              </a:rPr>
              <a:t>digdir.no</a:t>
            </a:r>
            <a:endParaRPr lang="nb-NO" sz="1200" b="0">
              <a:solidFill>
                <a:srgbClr val="1E2B3C"/>
              </a:solidFill>
            </a:endParaRPr>
          </a:p>
        </p:txBody>
      </p:sp>
      <p:pic>
        <p:nvPicPr>
          <p:cNvPr id="7" name="Bilde 6">
            <a:extLst>
              <a:ext uri="{FF2B5EF4-FFF2-40B4-BE49-F238E27FC236}">
                <a16:creationId xmlns:a16="http://schemas.microsoft.com/office/drawing/2014/main" id="{5A2D0DA4-F18E-47FE-A364-67BB5D8F70B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467277" y="7834318"/>
            <a:ext cx="2520545" cy="370668"/>
          </a:xfrm>
          <a:prstGeom prst="rect">
            <a:avLst/>
          </a:prstGeom>
        </p:spPr>
      </p:pic>
      <p:pic>
        <p:nvPicPr>
          <p:cNvPr id="8" name="Bilde 7">
            <a:extLst>
              <a:ext uri="{FF2B5EF4-FFF2-40B4-BE49-F238E27FC236}">
                <a16:creationId xmlns:a16="http://schemas.microsoft.com/office/drawing/2014/main" id="{F6D19948-E056-4D83-9C0E-8BF9C7E7907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29883" y="7146775"/>
            <a:ext cx="2065553" cy="698973"/>
          </a:xfrm>
          <a:prstGeom prst="rect">
            <a:avLst/>
          </a:prstGeom>
        </p:spPr>
      </p:pic>
    </p:spTree>
    <p:extLst>
      <p:ext uri="{BB962C8B-B14F-4D97-AF65-F5344CB8AC3E}">
        <p14:creationId xmlns:p14="http://schemas.microsoft.com/office/powerpoint/2010/main" val="3337511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Kort Animert Introslide #1">
    <p:bg>
      <p:bgPr>
        <a:solidFill>
          <a:schemeClr val="lt1"/>
        </a:solidFill>
        <a:effectLst/>
      </p:bgPr>
    </p:bg>
    <p:spTree>
      <p:nvGrpSpPr>
        <p:cNvPr id="1" name=""/>
        <p:cNvGrpSpPr/>
        <p:nvPr/>
      </p:nvGrpSpPr>
      <p:grpSpPr>
        <a:xfrm>
          <a:off x="0" y="0"/>
          <a:ext cx="0" cy="0"/>
          <a:chOff x="0" y="0"/>
          <a:chExt cx="0" cy="0"/>
        </a:xfrm>
      </p:grpSpPr>
      <p:pic>
        <p:nvPicPr>
          <p:cNvPr id="4" name="Bilde 3">
            <a:extLst>
              <a:ext uri="{FF2B5EF4-FFF2-40B4-BE49-F238E27FC236}">
                <a16:creationId xmlns:a16="http://schemas.microsoft.com/office/drawing/2014/main" id="{0D159692-3117-4EE4-BD24-CF938AC3EC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5" name="Tittel 1">
            <a:extLst>
              <a:ext uri="{FF2B5EF4-FFF2-40B4-BE49-F238E27FC236}">
                <a16:creationId xmlns:a16="http://schemas.microsoft.com/office/drawing/2014/main" id="{8E66857D-AB05-4B8C-B9AB-2849B89A6D6E}"/>
              </a:ext>
            </a:extLst>
          </p:cNvPr>
          <p:cNvSpPr>
            <a:spLocks noGrp="1"/>
          </p:cNvSpPr>
          <p:nvPr>
            <p:ph type="ctrTitle" hasCustomPrompt="1"/>
          </p:nvPr>
        </p:nvSpPr>
        <p:spPr>
          <a:xfrm>
            <a:off x="5463540" y="4093405"/>
            <a:ext cx="9864090" cy="1530351"/>
          </a:xfrm>
          <a:prstGeom prst="rect">
            <a:avLst/>
          </a:prstGeom>
        </p:spPr>
        <p:txBody>
          <a:bodyPr anchor="b">
            <a:normAutofit/>
          </a:bodyPr>
          <a:lstStyle>
            <a:lvl1pPr algn="l">
              <a:lnSpc>
                <a:spcPct val="100000"/>
              </a:lnSpc>
              <a:defRPr sz="5000">
                <a:solidFill>
                  <a:schemeClr val="bg1"/>
                </a:solidFill>
              </a:defRPr>
            </a:lvl1pPr>
          </a:lstStyle>
          <a:p>
            <a:r>
              <a:rPr lang="nb-NO"/>
              <a:t>Klikk for å legge til en tittel</a:t>
            </a:r>
          </a:p>
        </p:txBody>
      </p:sp>
      <p:pic>
        <p:nvPicPr>
          <p:cNvPr id="6" name="Bilde 5">
            <a:extLst>
              <a:ext uri="{FF2B5EF4-FFF2-40B4-BE49-F238E27FC236}">
                <a16:creationId xmlns:a16="http://schemas.microsoft.com/office/drawing/2014/main" id="{48B100D4-36B9-4694-B36A-B0B707102D7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7"/>
            <a:ext cx="2065553" cy="698973"/>
          </a:xfrm>
          <a:prstGeom prst="rect">
            <a:avLst/>
          </a:prstGeom>
        </p:spPr>
      </p:pic>
      <p:sp>
        <p:nvSpPr>
          <p:cNvPr id="7" name="TextBox 6">
            <a:extLst>
              <a:ext uri="{FF2B5EF4-FFF2-40B4-BE49-F238E27FC236}">
                <a16:creationId xmlns:a16="http://schemas.microsoft.com/office/drawing/2014/main" id="{7EB7E1F6-B752-431B-89D1-0A4284E29642}"/>
              </a:ext>
            </a:extLst>
          </p:cNvPr>
          <p:cNvSpPr txBox="1"/>
          <p:nvPr userDrawn="1"/>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
        <p:nvSpPr>
          <p:cNvPr id="8" name="Undertittel 2">
            <a:extLst>
              <a:ext uri="{FF2B5EF4-FFF2-40B4-BE49-F238E27FC236}">
                <a16:creationId xmlns:a16="http://schemas.microsoft.com/office/drawing/2014/main" id="{48213E2A-0B1C-488B-81D1-6965EBDF2289}"/>
              </a:ext>
            </a:extLst>
          </p:cNvPr>
          <p:cNvSpPr>
            <a:spLocks noGrp="1"/>
          </p:cNvSpPr>
          <p:nvPr>
            <p:ph type="subTitle" idx="1"/>
          </p:nvPr>
        </p:nvSpPr>
        <p:spPr>
          <a:xfrm>
            <a:off x="5463541" y="5857673"/>
            <a:ext cx="6229350" cy="1235392"/>
          </a:xfrm>
        </p:spPr>
        <p:txBody>
          <a:bodyPr>
            <a:normAutofit/>
          </a:bodyPr>
          <a:lstStyle>
            <a:lvl1pPr marL="0" indent="0" algn="l">
              <a:buNone/>
              <a:defRPr sz="3200">
                <a:solidFill>
                  <a:schemeClr val="bg1"/>
                </a:solidFill>
              </a:defRPr>
            </a:lvl1pPr>
          </a:lstStyle>
          <a:p>
            <a:endParaRPr lang="nb-NO"/>
          </a:p>
        </p:txBody>
      </p:sp>
    </p:spTree>
    <p:extLst>
      <p:ext uri="{BB962C8B-B14F-4D97-AF65-F5344CB8AC3E}">
        <p14:creationId xmlns:p14="http://schemas.microsoft.com/office/powerpoint/2010/main" val="41213959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userDrawn="1">
  <p:cSld name="Digdir Introslide #7">
    <p:bg>
      <p:bgPr>
        <a:solidFill>
          <a:schemeClr val="l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20219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Kort Animert Introslide #1">
    <p:bg>
      <p:bgPr>
        <a:solidFill>
          <a:schemeClr val="lt1"/>
        </a:solidFill>
        <a:effectLst/>
      </p:bgPr>
    </p:bg>
    <p:spTree>
      <p:nvGrpSpPr>
        <p:cNvPr id="1" name=""/>
        <p:cNvGrpSpPr/>
        <p:nvPr/>
      </p:nvGrpSpPr>
      <p:grpSpPr>
        <a:xfrm>
          <a:off x="0" y="0"/>
          <a:ext cx="0" cy="0"/>
          <a:chOff x="0" y="0"/>
          <a:chExt cx="0" cy="0"/>
        </a:xfrm>
      </p:grpSpPr>
      <p:pic>
        <p:nvPicPr>
          <p:cNvPr id="2" name="Bilde 1">
            <a:extLst>
              <a:ext uri="{FF2B5EF4-FFF2-40B4-BE49-F238E27FC236}">
                <a16:creationId xmlns:a16="http://schemas.microsoft.com/office/drawing/2014/main" id="{8A1D86F2-7076-44AB-A7BD-6AFC9F4E54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pic>
        <p:nvPicPr>
          <p:cNvPr id="3" name="Digdir_Intro_kort_versjon_20201014">
            <a:hlinkClick r:id="" action="ppaction://media"/>
            <a:extLst>
              <a:ext uri="{FF2B5EF4-FFF2-40B4-BE49-F238E27FC236}">
                <a16:creationId xmlns:a16="http://schemas.microsoft.com/office/drawing/2014/main" id="{149D7789-BEBF-4E04-B79D-9078B9E2F8B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87" y="0"/>
            <a:ext cx="16256000" cy="9144000"/>
          </a:xfrm>
          <a:prstGeom prst="rect">
            <a:avLst/>
          </a:prstGeom>
        </p:spPr>
      </p:pic>
    </p:spTree>
    <p:extLst>
      <p:ext uri="{BB962C8B-B14F-4D97-AF65-F5344CB8AC3E}">
        <p14:creationId xmlns:p14="http://schemas.microsoft.com/office/powerpoint/2010/main" val="23112072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Lang Animert Introslide #1">
    <p:bg>
      <p:bgPr>
        <a:solidFill>
          <a:schemeClr val="lt1"/>
        </a:solidFill>
        <a:effectLst/>
      </p:bgPr>
    </p:bg>
    <p:spTree>
      <p:nvGrpSpPr>
        <p:cNvPr id="1" name=""/>
        <p:cNvGrpSpPr/>
        <p:nvPr/>
      </p:nvGrpSpPr>
      <p:grpSpPr>
        <a:xfrm>
          <a:off x="0" y="0"/>
          <a:ext cx="0" cy="0"/>
          <a:chOff x="0" y="0"/>
          <a:chExt cx="0" cy="0"/>
        </a:xfrm>
      </p:grpSpPr>
      <p:pic>
        <p:nvPicPr>
          <p:cNvPr id="3" name="Digdir_Intro_01_20201014">
            <a:hlinkClick r:id="" action="ppaction://media"/>
            <a:extLst>
              <a:ext uri="{FF2B5EF4-FFF2-40B4-BE49-F238E27FC236}">
                <a16:creationId xmlns:a16="http://schemas.microsoft.com/office/drawing/2014/main" id="{3A2F5C53-3D67-48E6-8586-4DB169ED894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Tree>
    <p:extLst>
      <p:ext uri="{BB962C8B-B14F-4D97-AF65-F5344CB8AC3E}">
        <p14:creationId xmlns:p14="http://schemas.microsoft.com/office/powerpoint/2010/main" val="13143349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Digdir Introslide #1">
    <p:bg>
      <p:bgPr>
        <a:solidFill>
          <a:schemeClr val="lt1"/>
        </a:solidFill>
        <a:effectLst/>
      </p:bgPr>
    </p:bg>
    <p:spTree>
      <p:nvGrpSpPr>
        <p:cNvPr id="1" name=""/>
        <p:cNvGrpSpPr/>
        <p:nvPr/>
      </p:nvGrpSpPr>
      <p:grpSpPr>
        <a:xfrm>
          <a:off x="0" y="0"/>
          <a:ext cx="0" cy="0"/>
          <a:chOff x="0" y="0"/>
          <a:chExt cx="0" cy="0"/>
        </a:xfrm>
      </p:grpSpPr>
      <p:pic>
        <p:nvPicPr>
          <p:cNvPr id="23" name="Bilde 22">
            <a:extLst>
              <a:ext uri="{FF2B5EF4-FFF2-40B4-BE49-F238E27FC236}">
                <a16:creationId xmlns:a16="http://schemas.microsoft.com/office/drawing/2014/main" id="{B2A23DC1-5111-42B6-BB17-35AC458FDD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9" name="Tittel 1">
            <a:extLst>
              <a:ext uri="{FF2B5EF4-FFF2-40B4-BE49-F238E27FC236}">
                <a16:creationId xmlns:a16="http://schemas.microsoft.com/office/drawing/2014/main" id="{65404134-5F34-4B94-A9B6-316CBDACD458}"/>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bg1"/>
                </a:solidFill>
              </a:defRPr>
            </a:lvl1pPr>
          </a:lstStyle>
          <a:p>
            <a:r>
              <a:rPr lang="en-US"/>
              <a:t>Click to edit Master title style</a:t>
            </a:r>
            <a:endParaRPr lang="nb-NO"/>
          </a:p>
        </p:txBody>
      </p:sp>
      <p:sp>
        <p:nvSpPr>
          <p:cNvPr id="21" name="TextBox 6">
            <a:extLst>
              <a:ext uri="{FF2B5EF4-FFF2-40B4-BE49-F238E27FC236}">
                <a16:creationId xmlns:a16="http://schemas.microsoft.com/office/drawing/2014/main" id="{1F4A38C3-D8E7-404C-9494-8A3CD442BE93}"/>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6" name="Bilde 6">
            <a:extLst>
              <a:ext uri="{FF2B5EF4-FFF2-40B4-BE49-F238E27FC236}">
                <a16:creationId xmlns:a16="http://schemas.microsoft.com/office/drawing/2014/main" id="{9FF79737-398F-402C-B43D-CC3B4D295C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443" y="469287"/>
            <a:ext cx="2065553" cy="698973"/>
          </a:xfrm>
          <a:prstGeom prst="rect">
            <a:avLst/>
          </a:prstGeom>
        </p:spPr>
      </p:pic>
    </p:spTree>
    <p:extLst>
      <p:ext uri="{BB962C8B-B14F-4D97-AF65-F5344CB8AC3E}">
        <p14:creationId xmlns:p14="http://schemas.microsoft.com/office/powerpoint/2010/main" val="30824043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p:cSld name="Digdir Introslide #2">
    <p:bg>
      <p:bgPr>
        <a:solidFill>
          <a:schemeClr val="lt1"/>
        </a:solidFill>
        <a:effectLst/>
      </p:bgPr>
    </p:bg>
    <p:spTree>
      <p:nvGrpSpPr>
        <p:cNvPr id="1" name=""/>
        <p:cNvGrpSpPr/>
        <p:nvPr/>
      </p:nvGrpSpPr>
      <p:grpSpPr>
        <a:xfrm>
          <a:off x="0" y="0"/>
          <a:ext cx="0" cy="0"/>
          <a:chOff x="0" y="0"/>
          <a:chExt cx="0" cy="0"/>
        </a:xfrm>
      </p:grpSpPr>
      <p:pic>
        <p:nvPicPr>
          <p:cNvPr id="9" name="Bilde 8" descr="Et bilde som inneholder tegning&#10;&#10;Automatisk generert beskrivelse">
            <a:extLst>
              <a:ext uri="{FF2B5EF4-FFF2-40B4-BE49-F238E27FC236}">
                <a16:creationId xmlns:a16="http://schemas.microsoft.com/office/drawing/2014/main" id="{52AAE27E-7FBA-4ECE-92AB-3A3C39E632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tx2"/>
                </a:solidFill>
              </a:defRPr>
            </a:lvl1pPr>
          </a:lstStyle>
          <a:p>
            <a:r>
              <a:rPr lang="en-US"/>
              <a:t>Click to edit Master title style</a:t>
            </a:r>
            <a:endParaRPr lang="nb-NO"/>
          </a:p>
        </p:txBody>
      </p:sp>
      <p:sp>
        <p:nvSpPr>
          <p:cNvPr id="13" name="TextBox 6">
            <a:extLst>
              <a:ext uri="{FF2B5EF4-FFF2-40B4-BE49-F238E27FC236}">
                <a16:creationId xmlns:a16="http://schemas.microsoft.com/office/drawing/2014/main" id="{57D81D62-A055-4B15-80BD-929468DE16B6}"/>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6" name="Bilde 6">
            <a:extLst>
              <a:ext uri="{FF2B5EF4-FFF2-40B4-BE49-F238E27FC236}">
                <a16:creationId xmlns:a16="http://schemas.microsoft.com/office/drawing/2014/main" id="{7C1F27F4-9BAB-4737-9D61-BE140BB64D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443" y="469287"/>
            <a:ext cx="2065553" cy="698973"/>
          </a:xfrm>
          <a:prstGeom prst="rect">
            <a:avLst/>
          </a:prstGeom>
        </p:spPr>
      </p:pic>
    </p:spTree>
    <p:extLst>
      <p:ext uri="{BB962C8B-B14F-4D97-AF65-F5344CB8AC3E}">
        <p14:creationId xmlns:p14="http://schemas.microsoft.com/office/powerpoint/2010/main" val="36611331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Digdir Introslide #3">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7932DB0C-BAFA-498B-B552-68CBCFE5CF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bg1"/>
                </a:solidFill>
              </a:defRPr>
            </a:lvl1pPr>
          </a:lstStyle>
          <a:p>
            <a:r>
              <a:rPr lang="en-US"/>
              <a:t>Click to edit Master title style</a:t>
            </a:r>
            <a:endParaRPr lang="nb-NO"/>
          </a:p>
        </p:txBody>
      </p:sp>
      <p:sp>
        <p:nvSpPr>
          <p:cNvPr id="7" name="TextBox 6">
            <a:extLst>
              <a:ext uri="{FF2B5EF4-FFF2-40B4-BE49-F238E27FC236}">
                <a16:creationId xmlns:a16="http://schemas.microsoft.com/office/drawing/2014/main" id="{281E3279-D715-4827-9A13-05F2C36B5E51}"/>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6" name="Bilde 6">
            <a:extLst>
              <a:ext uri="{FF2B5EF4-FFF2-40B4-BE49-F238E27FC236}">
                <a16:creationId xmlns:a16="http://schemas.microsoft.com/office/drawing/2014/main" id="{D40304B4-7494-47D7-BF34-9B696FCFA5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443" y="469287"/>
            <a:ext cx="2065553" cy="698973"/>
          </a:xfrm>
          <a:prstGeom prst="rect">
            <a:avLst/>
          </a:prstGeom>
        </p:spPr>
      </p:pic>
    </p:spTree>
    <p:extLst>
      <p:ext uri="{BB962C8B-B14F-4D97-AF65-F5344CB8AC3E}">
        <p14:creationId xmlns:p14="http://schemas.microsoft.com/office/powerpoint/2010/main" val="41322461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Digdir Introslide #4">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F68E54C7-4E92-4D7E-AE3A-BBBEE9879B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accent1"/>
                </a:solidFill>
              </a:defRPr>
            </a:lvl1pPr>
          </a:lstStyle>
          <a:p>
            <a:r>
              <a:rPr lang="en-US"/>
              <a:t>Click to edit Master title style</a:t>
            </a:r>
            <a:endParaRPr lang="nb-NO"/>
          </a:p>
        </p:txBody>
      </p:sp>
      <p:sp>
        <p:nvSpPr>
          <p:cNvPr id="7" name="TextBox 6">
            <a:extLst>
              <a:ext uri="{FF2B5EF4-FFF2-40B4-BE49-F238E27FC236}">
                <a16:creationId xmlns:a16="http://schemas.microsoft.com/office/drawing/2014/main" id="{F2BBDBD0-71F1-4AEB-9367-24166E6A24AD}"/>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6" name="Bilde 6">
            <a:extLst>
              <a:ext uri="{FF2B5EF4-FFF2-40B4-BE49-F238E27FC236}">
                <a16:creationId xmlns:a16="http://schemas.microsoft.com/office/drawing/2014/main" id="{66B7CD85-C5A7-420A-9C64-DB45F6BFBB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443" y="469287"/>
            <a:ext cx="2065553" cy="698973"/>
          </a:xfrm>
          <a:prstGeom prst="rect">
            <a:avLst/>
          </a:prstGeom>
        </p:spPr>
      </p:pic>
    </p:spTree>
    <p:extLst>
      <p:ext uri="{BB962C8B-B14F-4D97-AF65-F5344CB8AC3E}">
        <p14:creationId xmlns:p14="http://schemas.microsoft.com/office/powerpoint/2010/main" val="34904046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gdir Introslide #4">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F68E54C7-4E92-4D7E-AE3A-BBBEE9879B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accent1"/>
                </a:solidFill>
              </a:defRPr>
            </a:lvl1pPr>
          </a:lstStyle>
          <a:p>
            <a:r>
              <a:rPr lang="nb-NO"/>
              <a:t>Klikk for å redigere tittelstil</a:t>
            </a:r>
          </a:p>
        </p:txBody>
      </p:sp>
      <p:sp>
        <p:nvSpPr>
          <p:cNvPr id="7" name="TextBox 6">
            <a:extLst>
              <a:ext uri="{FF2B5EF4-FFF2-40B4-BE49-F238E27FC236}">
                <a16:creationId xmlns:a16="http://schemas.microsoft.com/office/drawing/2014/main" id="{F2BBDBD0-71F1-4AEB-9367-24166E6A24A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BCAC403A-A759-4525-ACE7-2FACC03B96E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5875168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Digdir Introslide #5">
    <p:bg>
      <p:bgPr>
        <a:solidFill>
          <a:schemeClr val="lt1"/>
        </a:solidFill>
        <a:effectLst/>
      </p:bgPr>
    </p:bg>
    <p:spTree>
      <p:nvGrpSpPr>
        <p:cNvPr id="1" name=""/>
        <p:cNvGrpSpPr/>
        <p:nvPr/>
      </p:nvGrpSpPr>
      <p:grpSpPr>
        <a:xfrm>
          <a:off x="0" y="0"/>
          <a:ext cx="0" cy="0"/>
          <a:chOff x="0" y="0"/>
          <a:chExt cx="0" cy="0"/>
        </a:xfrm>
      </p:grpSpPr>
      <p:pic>
        <p:nvPicPr>
          <p:cNvPr id="11" name="Bilde 10">
            <a:extLst>
              <a:ext uri="{FF2B5EF4-FFF2-40B4-BE49-F238E27FC236}">
                <a16:creationId xmlns:a16="http://schemas.microsoft.com/office/drawing/2014/main" id="{698C1FA3-9361-4B71-8FB6-9F9D34E83C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bg1"/>
                </a:solidFill>
              </a:defRPr>
            </a:lvl1pPr>
          </a:lstStyle>
          <a:p>
            <a:r>
              <a:rPr lang="en-US"/>
              <a:t>Click to edit Master title style</a:t>
            </a:r>
            <a:endParaRPr lang="nb-NO"/>
          </a:p>
        </p:txBody>
      </p:sp>
      <p:sp>
        <p:nvSpPr>
          <p:cNvPr id="7" name="TextBox 6">
            <a:extLst>
              <a:ext uri="{FF2B5EF4-FFF2-40B4-BE49-F238E27FC236}">
                <a16:creationId xmlns:a16="http://schemas.microsoft.com/office/drawing/2014/main" id="{00E90904-DBBA-4AD3-8739-C68A030E86D8}"/>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6" name="Bilde 6">
            <a:extLst>
              <a:ext uri="{FF2B5EF4-FFF2-40B4-BE49-F238E27FC236}">
                <a16:creationId xmlns:a16="http://schemas.microsoft.com/office/drawing/2014/main" id="{329772AB-FAFB-49F4-A971-BC91E98F61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443" y="469287"/>
            <a:ext cx="2065553" cy="698973"/>
          </a:xfrm>
          <a:prstGeom prst="rect">
            <a:avLst/>
          </a:prstGeom>
        </p:spPr>
      </p:pic>
    </p:spTree>
    <p:extLst>
      <p:ext uri="{BB962C8B-B14F-4D97-AF65-F5344CB8AC3E}">
        <p14:creationId xmlns:p14="http://schemas.microsoft.com/office/powerpoint/2010/main" val="3045503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Digdir Introslide #6">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C1421C68-4400-4B62-A3FC-DFDD0D1A83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accent1"/>
                </a:solidFill>
              </a:defRPr>
            </a:lvl1pPr>
          </a:lstStyle>
          <a:p>
            <a:r>
              <a:rPr lang="en-US"/>
              <a:t>Click to edit Master title style</a:t>
            </a:r>
            <a:endParaRPr lang="nb-NO"/>
          </a:p>
        </p:txBody>
      </p:sp>
      <p:sp>
        <p:nvSpPr>
          <p:cNvPr id="6" name="TextBox 6">
            <a:extLst>
              <a:ext uri="{FF2B5EF4-FFF2-40B4-BE49-F238E27FC236}">
                <a16:creationId xmlns:a16="http://schemas.microsoft.com/office/drawing/2014/main" id="{4BDA1AFF-68C0-4650-8E52-6263233596B5}"/>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6">
            <a:extLst>
              <a:ext uri="{FF2B5EF4-FFF2-40B4-BE49-F238E27FC236}">
                <a16:creationId xmlns:a16="http://schemas.microsoft.com/office/drawing/2014/main" id="{6AFBCE82-E8EF-4BEB-96EB-374F370914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443" y="469287"/>
            <a:ext cx="2065553" cy="698973"/>
          </a:xfrm>
          <a:prstGeom prst="rect">
            <a:avLst/>
          </a:prstGeom>
        </p:spPr>
      </p:pic>
    </p:spTree>
    <p:extLst>
      <p:ext uri="{BB962C8B-B14F-4D97-AF65-F5344CB8AC3E}">
        <p14:creationId xmlns:p14="http://schemas.microsoft.com/office/powerpoint/2010/main" val="29028470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Digdir Introslide #7">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7D83A18E-4B0C-454E-81E7-91F1C4D484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bg1"/>
                </a:solidFill>
              </a:defRPr>
            </a:lvl1pPr>
          </a:lstStyle>
          <a:p>
            <a:r>
              <a:rPr lang="en-US"/>
              <a:t>Click to edit Master title style</a:t>
            </a:r>
            <a:endParaRPr lang="nb-NO"/>
          </a:p>
        </p:txBody>
      </p:sp>
      <p:sp>
        <p:nvSpPr>
          <p:cNvPr id="7" name="TextBox 6">
            <a:extLst>
              <a:ext uri="{FF2B5EF4-FFF2-40B4-BE49-F238E27FC236}">
                <a16:creationId xmlns:a16="http://schemas.microsoft.com/office/drawing/2014/main" id="{00E90904-DBBA-4AD3-8739-C68A030E86D8}"/>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9" name="Bilde 6">
            <a:extLst>
              <a:ext uri="{FF2B5EF4-FFF2-40B4-BE49-F238E27FC236}">
                <a16:creationId xmlns:a16="http://schemas.microsoft.com/office/drawing/2014/main" id="{B30385E6-F6E9-42D3-B980-373913FC9D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443" y="469287"/>
            <a:ext cx="2065553" cy="698973"/>
          </a:xfrm>
          <a:prstGeom prst="rect">
            <a:avLst/>
          </a:prstGeom>
        </p:spPr>
      </p:pic>
    </p:spTree>
    <p:extLst>
      <p:ext uri="{BB962C8B-B14F-4D97-AF65-F5344CB8AC3E}">
        <p14:creationId xmlns:p14="http://schemas.microsoft.com/office/powerpoint/2010/main" val="15935071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Digdir Introslide #8">
    <p:bg>
      <p:bgPr>
        <a:solidFill>
          <a:schemeClr val="lt1"/>
        </a:solidFill>
        <a:effectLst/>
      </p:bgPr>
    </p:bg>
    <p:spTree>
      <p:nvGrpSpPr>
        <p:cNvPr id="1" name=""/>
        <p:cNvGrpSpPr/>
        <p:nvPr/>
      </p:nvGrpSpPr>
      <p:grpSpPr>
        <a:xfrm>
          <a:off x="0" y="0"/>
          <a:ext cx="0" cy="0"/>
          <a:chOff x="0" y="0"/>
          <a:chExt cx="0" cy="0"/>
        </a:xfrm>
      </p:grpSpPr>
      <p:pic>
        <p:nvPicPr>
          <p:cNvPr id="6" name="Bilde 5" descr="Et bilde som inneholder tegning&#10;&#10;Automatisk generert beskrivelse">
            <a:extLst>
              <a:ext uri="{FF2B5EF4-FFF2-40B4-BE49-F238E27FC236}">
                <a16:creationId xmlns:a16="http://schemas.microsoft.com/office/drawing/2014/main" id="{869FEB36-2120-4C4B-A06E-09E862D5E2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bg1"/>
                </a:solidFill>
              </a:defRPr>
            </a:lvl1pPr>
          </a:lstStyle>
          <a:p>
            <a:r>
              <a:rPr lang="en-US"/>
              <a:t>Click to edit Master title style</a:t>
            </a:r>
            <a:endParaRPr lang="nb-NO"/>
          </a:p>
        </p:txBody>
      </p:sp>
      <p:sp>
        <p:nvSpPr>
          <p:cNvPr id="7" name="TextBox 6">
            <a:extLst>
              <a:ext uri="{FF2B5EF4-FFF2-40B4-BE49-F238E27FC236}">
                <a16:creationId xmlns:a16="http://schemas.microsoft.com/office/drawing/2014/main" id="{00E90904-DBBA-4AD3-8739-C68A030E86D8}"/>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9" name="Bilde 6">
            <a:extLst>
              <a:ext uri="{FF2B5EF4-FFF2-40B4-BE49-F238E27FC236}">
                <a16:creationId xmlns:a16="http://schemas.microsoft.com/office/drawing/2014/main" id="{E1A88B3D-2342-49C4-A88F-20F321BAF4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443" y="469287"/>
            <a:ext cx="2065553" cy="698973"/>
          </a:xfrm>
          <a:prstGeom prst="rect">
            <a:avLst/>
          </a:prstGeom>
        </p:spPr>
      </p:pic>
    </p:spTree>
    <p:extLst>
      <p:ext uri="{BB962C8B-B14F-4D97-AF65-F5344CB8AC3E}">
        <p14:creationId xmlns:p14="http://schemas.microsoft.com/office/powerpoint/2010/main" val="18193570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Digdir Introslide #9">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2AF6A1F0-48BA-4FA0-94B4-925E77FCC2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5"/>
            <a:ext cx="6869292" cy="1530351"/>
          </a:xfrm>
          <a:prstGeom prst="rect">
            <a:avLst/>
          </a:prstGeom>
        </p:spPr>
        <p:txBody>
          <a:bodyPr anchor="b">
            <a:normAutofit/>
          </a:bodyPr>
          <a:lstStyle>
            <a:lvl1pPr algn="l">
              <a:lnSpc>
                <a:spcPct val="100000"/>
              </a:lnSpc>
              <a:defRPr sz="5000">
                <a:solidFill>
                  <a:schemeClr val="bg1"/>
                </a:solidFill>
              </a:defRPr>
            </a:lvl1pPr>
          </a:lstStyle>
          <a:p>
            <a:r>
              <a:rPr lang="en-US"/>
              <a:t>Click to edit Master title style</a:t>
            </a:r>
            <a:endParaRPr lang="nb-NO"/>
          </a:p>
        </p:txBody>
      </p:sp>
      <p:sp>
        <p:nvSpPr>
          <p:cNvPr id="7" name="TextBox 6">
            <a:extLst>
              <a:ext uri="{FF2B5EF4-FFF2-40B4-BE49-F238E27FC236}">
                <a16:creationId xmlns:a16="http://schemas.microsoft.com/office/drawing/2014/main" id="{00E90904-DBBA-4AD3-8739-C68A030E86D8}"/>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9" name="Bilde 6">
            <a:extLst>
              <a:ext uri="{FF2B5EF4-FFF2-40B4-BE49-F238E27FC236}">
                <a16:creationId xmlns:a16="http://schemas.microsoft.com/office/drawing/2014/main" id="{85AFD46E-4D96-40A2-B62B-C7D9D643F9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443" y="469287"/>
            <a:ext cx="2065553" cy="698973"/>
          </a:xfrm>
          <a:prstGeom prst="rect">
            <a:avLst/>
          </a:prstGeom>
        </p:spPr>
      </p:pic>
    </p:spTree>
    <p:extLst>
      <p:ext uri="{BB962C8B-B14F-4D97-AF65-F5344CB8AC3E}">
        <p14:creationId xmlns:p14="http://schemas.microsoft.com/office/powerpoint/2010/main" val="13299665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tel og innhold">
    <p:spTree>
      <p:nvGrpSpPr>
        <p:cNvPr id="1" name=""/>
        <p:cNvGrpSpPr/>
        <p:nvPr/>
      </p:nvGrpSpPr>
      <p:grpSpPr>
        <a:xfrm>
          <a:off x="0" y="0"/>
          <a:ext cx="0" cy="0"/>
          <a:chOff x="0" y="0"/>
          <a:chExt cx="0" cy="0"/>
        </a:xfrm>
      </p:grpSpPr>
      <p:sp>
        <p:nvSpPr>
          <p:cNvPr id="5" name="Plassholder for tekst 2">
            <a:extLst>
              <a:ext uri="{FF2B5EF4-FFF2-40B4-BE49-F238E27FC236}">
                <a16:creationId xmlns:a16="http://schemas.microsoft.com/office/drawing/2014/main" id="{626F4051-322D-4761-B918-75CA0F940DA8}"/>
              </a:ext>
            </a:extLst>
          </p:cNvPr>
          <p:cNvSpPr>
            <a:spLocks noGrp="1"/>
          </p:cNvSpPr>
          <p:nvPr>
            <p:ph idx="1"/>
          </p:nvPr>
        </p:nvSpPr>
        <p:spPr>
          <a:xfrm>
            <a:off x="1069974" y="2484439"/>
            <a:ext cx="14114462" cy="5945049"/>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6" name="Plassholder for tittel 1">
            <a:extLst>
              <a:ext uri="{FF2B5EF4-FFF2-40B4-BE49-F238E27FC236}">
                <a16:creationId xmlns:a16="http://schemas.microsoft.com/office/drawing/2014/main" id="{758EB8A5-7F81-4483-A711-E1C9F1B9A1FA}"/>
              </a:ext>
            </a:extLst>
          </p:cNvPr>
          <p:cNvSpPr>
            <a:spLocks noGrp="1"/>
          </p:cNvSpPr>
          <p:nvPr>
            <p:ph type="title" hasCustomPrompt="1"/>
          </p:nvPr>
        </p:nvSpPr>
        <p:spPr>
          <a:xfrm>
            <a:off x="1069976" y="1269601"/>
            <a:ext cx="14114462" cy="692497"/>
          </a:xfrm>
          <a:prstGeom prst="rect">
            <a:avLst/>
          </a:prstGeom>
        </p:spPr>
        <p:txBody>
          <a:bodyPr vert="horz" lIns="0" tIns="0" rIns="0" bIns="0" rtlCol="0" anchor="t" anchorCtr="0">
            <a:noAutofit/>
          </a:bodyPr>
          <a:lstStyle>
            <a:lvl1pPr>
              <a:defRPr sz="4000"/>
            </a:lvl1pPr>
          </a:lstStyle>
          <a:p>
            <a:r>
              <a:rPr lang="nb-NO"/>
              <a:t>Klikk for å redigere tittelstil</a:t>
            </a:r>
          </a:p>
        </p:txBody>
      </p:sp>
    </p:spTree>
    <p:extLst>
      <p:ext uri="{BB962C8B-B14F-4D97-AF65-F5344CB8AC3E}">
        <p14:creationId xmlns:p14="http://schemas.microsoft.com/office/powerpoint/2010/main" val="13051758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To innholdsdeler">
    <p:spTree>
      <p:nvGrpSpPr>
        <p:cNvPr id="1" name=""/>
        <p:cNvGrpSpPr/>
        <p:nvPr/>
      </p:nvGrpSpPr>
      <p:grpSpPr>
        <a:xfrm>
          <a:off x="0" y="0"/>
          <a:ext cx="0" cy="0"/>
          <a:chOff x="0" y="0"/>
          <a:chExt cx="0" cy="0"/>
        </a:xfrm>
      </p:grpSpPr>
      <p:sp>
        <p:nvSpPr>
          <p:cNvPr id="3" name="Plassholder for innhold 2"/>
          <p:cNvSpPr>
            <a:spLocks noGrp="1"/>
          </p:cNvSpPr>
          <p:nvPr>
            <p:ph sz="half" idx="1"/>
          </p:nvPr>
        </p:nvSpPr>
        <p:spPr>
          <a:xfrm>
            <a:off x="1069974" y="2273163"/>
            <a:ext cx="6934523" cy="61563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Plassholder for innhold 3"/>
          <p:cNvSpPr>
            <a:spLocks noGrp="1"/>
          </p:cNvSpPr>
          <p:nvPr>
            <p:ph sz="half" idx="2"/>
          </p:nvPr>
        </p:nvSpPr>
        <p:spPr>
          <a:xfrm>
            <a:off x="8249914" y="2273163"/>
            <a:ext cx="6934523" cy="61563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9" name="Plassholder for tittel 1">
            <a:extLst>
              <a:ext uri="{FF2B5EF4-FFF2-40B4-BE49-F238E27FC236}">
                <a16:creationId xmlns:a16="http://schemas.microsoft.com/office/drawing/2014/main" id="{97C25ED5-A7B7-439C-8D7F-2262BCA976B3}"/>
              </a:ext>
            </a:extLst>
          </p:cNvPr>
          <p:cNvSpPr>
            <a:spLocks noGrp="1"/>
          </p:cNvSpPr>
          <p:nvPr>
            <p:ph type="title" hasCustomPrompt="1"/>
          </p:nvPr>
        </p:nvSpPr>
        <p:spPr>
          <a:xfrm>
            <a:off x="1069976" y="1269601"/>
            <a:ext cx="14114462" cy="692497"/>
          </a:xfrm>
          <a:prstGeom prst="rect">
            <a:avLst/>
          </a:prstGeom>
        </p:spPr>
        <p:txBody>
          <a:bodyPr vert="horz" lIns="0" tIns="0" rIns="0" bIns="0" rtlCol="0" anchor="t" anchorCtr="0">
            <a:noAutofit/>
          </a:bodyPr>
          <a:lstStyle>
            <a:lvl1pPr>
              <a:defRPr sz="4000"/>
            </a:lvl1pPr>
          </a:lstStyle>
          <a:p>
            <a:r>
              <a:rPr lang="nb-NO"/>
              <a:t>Klikk for å redigere tittelstil</a:t>
            </a:r>
          </a:p>
        </p:txBody>
      </p:sp>
    </p:spTree>
    <p:extLst>
      <p:ext uri="{BB962C8B-B14F-4D97-AF65-F5344CB8AC3E}">
        <p14:creationId xmlns:p14="http://schemas.microsoft.com/office/powerpoint/2010/main" val="26319972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1429">
          <p15:clr>
            <a:srgbClr val="FBAE40"/>
          </p15:clr>
        </p15:guide>
        <p15:guide id="2" pos="674">
          <p15:clr>
            <a:srgbClr val="FBAE40"/>
          </p15:clr>
        </p15:guide>
        <p15:guide id="3" orient="horz" pos="5307">
          <p15:clr>
            <a:srgbClr val="FBAE40"/>
          </p15:clr>
        </p15:guide>
        <p15:guide id="4" pos="9565">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Helsides bilde">
    <p:spTree>
      <p:nvGrpSpPr>
        <p:cNvPr id="1" name=""/>
        <p:cNvGrpSpPr/>
        <p:nvPr/>
      </p:nvGrpSpPr>
      <p:grpSpPr>
        <a:xfrm>
          <a:off x="0" y="0"/>
          <a:ext cx="0" cy="0"/>
          <a:chOff x="0" y="0"/>
          <a:chExt cx="0" cy="0"/>
        </a:xfrm>
      </p:grpSpPr>
      <p:sp>
        <p:nvSpPr>
          <p:cNvPr id="7" name="Plassholder for bilde 6">
            <a:extLst>
              <a:ext uri="{FF2B5EF4-FFF2-40B4-BE49-F238E27FC236}">
                <a16:creationId xmlns:a16="http://schemas.microsoft.com/office/drawing/2014/main" id="{24FAF295-66FF-4DF2-99B8-D49F2A51452F}"/>
              </a:ext>
            </a:extLst>
          </p:cNvPr>
          <p:cNvSpPr>
            <a:spLocks noGrp="1"/>
          </p:cNvSpPr>
          <p:nvPr>
            <p:ph type="pic" sz="quarter" idx="13"/>
          </p:nvPr>
        </p:nvSpPr>
        <p:spPr>
          <a:xfrm>
            <a:off x="1" y="2"/>
            <a:ext cx="16256033" cy="9145143"/>
          </a:xfrm>
          <a:prstGeom prst="rect">
            <a:avLst/>
          </a:prstGeom>
        </p:spPr>
        <p:txBody>
          <a:bodyPr lIns="0" tIns="2880000" rIns="0" bIns="0" anchor="t" anchorCtr="1"/>
          <a:lstStyle>
            <a:lvl1pPr marL="0" indent="0" algn="ctr">
              <a:buNone/>
              <a:defRPr sz="3000"/>
            </a:lvl1pPr>
          </a:lstStyle>
          <a:p>
            <a:r>
              <a:rPr lang="en-US"/>
              <a:t>Click icon to add picture</a:t>
            </a:r>
            <a:endParaRPr lang="nb-NO"/>
          </a:p>
        </p:txBody>
      </p:sp>
    </p:spTree>
    <p:extLst>
      <p:ext uri="{BB962C8B-B14F-4D97-AF65-F5344CB8AC3E}">
        <p14:creationId xmlns:p14="http://schemas.microsoft.com/office/powerpoint/2010/main" val="33405429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Bilde /m tekst">
    <p:spTree>
      <p:nvGrpSpPr>
        <p:cNvPr id="1" name=""/>
        <p:cNvGrpSpPr/>
        <p:nvPr/>
      </p:nvGrpSpPr>
      <p:grpSpPr>
        <a:xfrm>
          <a:off x="0" y="0"/>
          <a:ext cx="0" cy="0"/>
          <a:chOff x="0" y="0"/>
          <a:chExt cx="0" cy="0"/>
        </a:xfrm>
      </p:grpSpPr>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1" y="1"/>
            <a:ext cx="16256033" cy="4572572"/>
          </a:xfrm>
          <a:prstGeom prst="rect">
            <a:avLst/>
          </a:prstGeom>
        </p:spPr>
        <p:txBody>
          <a:bodyPr lIns="0" tIns="2880000" rIns="0" bIns="0" anchor="t" anchorCtr="1"/>
          <a:lstStyle>
            <a:lvl1pPr marL="0" indent="0" algn="ctr">
              <a:buNone/>
              <a:defRPr sz="3000"/>
            </a:lvl1pPr>
          </a:lstStyle>
          <a:p>
            <a:r>
              <a:rPr lang="en-US"/>
              <a:t>Click icon to add picture</a:t>
            </a:r>
            <a:endParaRPr lang="nb-NO"/>
          </a:p>
        </p:txBody>
      </p:sp>
      <p:sp>
        <p:nvSpPr>
          <p:cNvPr id="10" name="Plassholder for tekst 6">
            <a:extLst>
              <a:ext uri="{FF2B5EF4-FFF2-40B4-BE49-F238E27FC236}">
                <a16:creationId xmlns:a16="http://schemas.microsoft.com/office/drawing/2014/main" id="{660222DE-83EE-4E47-896F-8C78F30A2D45}"/>
              </a:ext>
            </a:extLst>
          </p:cNvPr>
          <p:cNvSpPr>
            <a:spLocks noGrp="1"/>
          </p:cNvSpPr>
          <p:nvPr>
            <p:ph type="body" sz="quarter" idx="13"/>
          </p:nvPr>
        </p:nvSpPr>
        <p:spPr>
          <a:xfrm>
            <a:off x="2364232" y="5309937"/>
            <a:ext cx="12295196" cy="2971097"/>
          </a:xfrm>
          <a:prstGeom prst="rect">
            <a:avLst/>
          </a:prstGeom>
        </p:spPr>
        <p:txBody>
          <a:bodyPr lIns="0" tIns="0" rIns="0" bIns="0"/>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Tree>
    <p:extLst>
      <p:ext uri="{BB962C8B-B14F-4D97-AF65-F5344CB8AC3E}">
        <p14:creationId xmlns:p14="http://schemas.microsoft.com/office/powerpoint/2010/main" val="32412718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Stort bilde med tekst">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8502D847-EF0A-40D6-98D4-363AD03B4F25}"/>
              </a:ext>
            </a:extLst>
          </p:cNvPr>
          <p:cNvSpPr/>
          <p:nvPr/>
        </p:nvSpPr>
        <p:spPr>
          <a:xfrm>
            <a:off x="1944914" y="101601"/>
            <a:ext cx="13628915" cy="10740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8124598" y="2"/>
            <a:ext cx="8129816" cy="9145143"/>
          </a:xfrm>
          <a:prstGeom prst="rect">
            <a:avLst/>
          </a:prstGeom>
        </p:spPr>
        <p:txBody>
          <a:bodyPr lIns="0" tIns="720000" rIns="0" bIns="0" anchor="t" anchorCtr="1"/>
          <a:lstStyle>
            <a:lvl1pPr marL="0" indent="0" algn="ctr">
              <a:buNone/>
              <a:defRPr sz="3000"/>
            </a:lvl1pPr>
          </a:lstStyle>
          <a:p>
            <a:r>
              <a:rPr lang="en-US"/>
              <a:t>Click icon to add picture</a:t>
            </a:r>
            <a:endParaRPr lang="nb-NO"/>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1590" y="566057"/>
            <a:ext cx="6480810" cy="8049032"/>
          </a:xfrm>
          <a:prstGeom prst="rect">
            <a:avLst/>
          </a:prstGeom>
        </p:spPr>
        <p:txBody>
          <a:bodyPr lIns="0" tIns="0" rIns="0" bIns="0"/>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Tree>
    <p:extLst>
      <p:ext uri="{BB962C8B-B14F-4D97-AF65-F5344CB8AC3E}">
        <p14:creationId xmlns:p14="http://schemas.microsoft.com/office/powerpoint/2010/main" val="22500630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gdir Introslide #5">
    <p:bg>
      <p:bgPr>
        <a:solidFill>
          <a:schemeClr val="lt1"/>
        </a:solidFill>
        <a:effectLst/>
      </p:bgPr>
    </p:bg>
    <p:spTree>
      <p:nvGrpSpPr>
        <p:cNvPr id="1" name=""/>
        <p:cNvGrpSpPr/>
        <p:nvPr/>
      </p:nvGrpSpPr>
      <p:grpSpPr>
        <a:xfrm>
          <a:off x="0" y="0"/>
          <a:ext cx="0" cy="0"/>
          <a:chOff x="0" y="0"/>
          <a:chExt cx="0" cy="0"/>
        </a:xfrm>
      </p:grpSpPr>
      <p:pic>
        <p:nvPicPr>
          <p:cNvPr id="11" name="Bilde 10">
            <a:extLst>
              <a:ext uri="{FF2B5EF4-FFF2-40B4-BE49-F238E27FC236}">
                <a16:creationId xmlns:a16="http://schemas.microsoft.com/office/drawing/2014/main" id="{698C1FA3-9361-4B71-8FB6-9F9D34E83C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6847457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2x tekstbokser og 2x bilder">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D334645B-223F-4526-8D89-BC20DD382EAF}"/>
              </a:ext>
            </a:extLst>
          </p:cNvPr>
          <p:cNvSpPr/>
          <p:nvPr/>
        </p:nvSpPr>
        <p:spPr>
          <a:xfrm>
            <a:off x="1306286" y="130630"/>
            <a:ext cx="14557828" cy="19158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00"/>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4572573"/>
            <a:ext cx="8129816" cy="4571428"/>
          </a:xfrm>
          <a:prstGeom prst="rect">
            <a:avLst/>
          </a:prstGeom>
        </p:spPr>
        <p:txBody>
          <a:bodyPr lIns="0" tIns="720000" rIns="0" bIns="0" anchor="t" anchorCtr="1"/>
          <a:lstStyle>
            <a:lvl1pPr marL="0" indent="0" algn="ctr">
              <a:buNone/>
              <a:defRPr sz="3000"/>
            </a:lvl1pPr>
          </a:lstStyle>
          <a:p>
            <a:r>
              <a:rPr lang="en-US"/>
              <a:t>Click icon to add picture</a:t>
            </a:r>
            <a:endParaRPr lang="nb-NO"/>
          </a:p>
        </p:txBody>
      </p:sp>
      <p:sp>
        <p:nvSpPr>
          <p:cNvPr id="7" name="Plassholder for tekst 6">
            <a:extLst>
              <a:ext uri="{FF2B5EF4-FFF2-40B4-BE49-F238E27FC236}">
                <a16:creationId xmlns:a16="http://schemas.microsoft.com/office/drawing/2014/main" id="{70691A1F-0C65-4936-A3D1-75D553931D9A}"/>
              </a:ext>
            </a:extLst>
          </p:cNvPr>
          <p:cNvSpPr>
            <a:spLocks noGrp="1"/>
          </p:cNvSpPr>
          <p:nvPr>
            <p:ph type="body" sz="quarter" idx="13"/>
          </p:nvPr>
        </p:nvSpPr>
        <p:spPr>
          <a:xfrm>
            <a:off x="1080135" y="338379"/>
            <a:ext cx="5760720" cy="2520315"/>
          </a:xfrm>
          <a:prstGeom prst="rect">
            <a:avLst/>
          </a:prstGeom>
        </p:spPr>
        <p:txBody>
          <a:bodyPr lIns="0" tIns="0" rIns="0" bIns="0"/>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9" name="Plassholder for bilde 6">
            <a:extLst>
              <a:ext uri="{FF2B5EF4-FFF2-40B4-BE49-F238E27FC236}">
                <a16:creationId xmlns:a16="http://schemas.microsoft.com/office/drawing/2014/main" id="{A6665869-579D-4D0A-8BB5-C514B896A395}"/>
              </a:ext>
            </a:extLst>
          </p:cNvPr>
          <p:cNvSpPr>
            <a:spLocks noGrp="1"/>
          </p:cNvSpPr>
          <p:nvPr>
            <p:ph type="pic" sz="quarter" idx="15"/>
          </p:nvPr>
        </p:nvSpPr>
        <p:spPr>
          <a:xfrm>
            <a:off x="8129816" y="1"/>
            <a:ext cx="8124596" cy="4572572"/>
          </a:xfrm>
          <a:prstGeom prst="rect">
            <a:avLst/>
          </a:prstGeom>
        </p:spPr>
        <p:txBody>
          <a:bodyPr lIns="0" tIns="720000" rIns="0" bIns="0" anchor="t" anchorCtr="1"/>
          <a:lstStyle>
            <a:lvl1pPr marL="0" indent="0" algn="ctr">
              <a:buNone/>
              <a:defRPr sz="3000"/>
            </a:lvl1pPr>
          </a:lstStyle>
          <a:p>
            <a:r>
              <a:rPr lang="en-US"/>
              <a:t>Click icon to add picture</a:t>
            </a:r>
            <a:endParaRPr lang="nb-NO"/>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81146" y="4856072"/>
            <a:ext cx="5760720" cy="2520315"/>
          </a:xfrm>
          <a:prstGeom prst="rect">
            <a:avLst/>
          </a:prstGeom>
        </p:spPr>
        <p:txBody>
          <a:bodyPr lIns="0" tIns="0" rIns="0" bIns="0"/>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Tree>
    <p:extLst>
      <p:ext uri="{BB962C8B-B14F-4D97-AF65-F5344CB8AC3E}">
        <p14:creationId xmlns:p14="http://schemas.microsoft.com/office/powerpoint/2010/main" val="22128380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p:cSld name="Dataside">
    <p:spTree>
      <p:nvGrpSpPr>
        <p:cNvPr id="1" name=""/>
        <p:cNvGrpSpPr/>
        <p:nvPr/>
      </p:nvGrpSpPr>
      <p:grpSpPr>
        <a:xfrm>
          <a:off x="0" y="0"/>
          <a:ext cx="0" cy="0"/>
          <a:chOff x="0" y="0"/>
          <a:chExt cx="0" cy="0"/>
        </a:xfrm>
      </p:grpSpPr>
      <p:sp>
        <p:nvSpPr>
          <p:cNvPr id="15" name="Plassholder for innhold 14">
            <a:extLst>
              <a:ext uri="{FF2B5EF4-FFF2-40B4-BE49-F238E27FC236}">
                <a16:creationId xmlns:a16="http://schemas.microsoft.com/office/drawing/2014/main" id="{BA50970E-2AEF-4397-90BC-068B1C7C1E60}"/>
              </a:ext>
            </a:extLst>
          </p:cNvPr>
          <p:cNvSpPr>
            <a:spLocks noGrp="1"/>
          </p:cNvSpPr>
          <p:nvPr>
            <p:ph idx="14"/>
          </p:nvPr>
        </p:nvSpPr>
        <p:spPr>
          <a:xfrm>
            <a:off x="1069975" y="1358538"/>
            <a:ext cx="14114461" cy="7074263"/>
          </a:xfrm>
          <a:prstGeom prst="rect">
            <a:avLst/>
          </a:prstGeom>
        </p:spPr>
        <p:txBody>
          <a:bodyPr lIns="0" tIns="0" rIns="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pic>
        <p:nvPicPr>
          <p:cNvPr id="4" name="Bilde 6">
            <a:extLst>
              <a:ext uri="{FF2B5EF4-FFF2-40B4-BE49-F238E27FC236}">
                <a16:creationId xmlns:a16="http://schemas.microsoft.com/office/drawing/2014/main" id="{1B9B4353-5D1B-4BCE-A682-9C57620590E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32602" y="469287"/>
            <a:ext cx="2065553" cy="698973"/>
          </a:xfrm>
          <a:prstGeom prst="rect">
            <a:avLst/>
          </a:prstGeom>
        </p:spPr>
      </p:pic>
      <p:sp>
        <p:nvSpPr>
          <p:cNvPr id="5" name="TextBox 6">
            <a:extLst>
              <a:ext uri="{FF2B5EF4-FFF2-40B4-BE49-F238E27FC236}">
                <a16:creationId xmlns:a16="http://schemas.microsoft.com/office/drawing/2014/main" id="{BC11229E-93A2-4C35-B4C5-3226B5229B0D}"/>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8633719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p:cSld name="Pause #1">
    <p:spTree>
      <p:nvGrpSpPr>
        <p:cNvPr id="1" name=""/>
        <p:cNvGrpSpPr/>
        <p:nvPr/>
      </p:nvGrpSpPr>
      <p:grpSpPr>
        <a:xfrm>
          <a:off x="0" y="0"/>
          <a:ext cx="0" cy="0"/>
          <a:chOff x="0" y="0"/>
          <a:chExt cx="0" cy="0"/>
        </a:xfrm>
      </p:grpSpPr>
      <p:pic>
        <p:nvPicPr>
          <p:cNvPr id="3" name="Bilde 2" descr="Et bilde som inneholder tegning&#10;&#10;Automatisk generert beskrivelse">
            <a:extLst>
              <a:ext uri="{FF2B5EF4-FFF2-40B4-BE49-F238E27FC236}">
                <a16:creationId xmlns:a16="http://schemas.microsoft.com/office/drawing/2014/main" id="{B32B5ECC-2D7D-48D0-B8D9-C63BF3D3531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18"/>
            <a:ext cx="16254413" cy="9141965"/>
          </a:xfrm>
          <a:prstGeom prst="rect">
            <a:avLst/>
          </a:prstGeom>
        </p:spPr>
      </p:pic>
      <p:sp>
        <p:nvSpPr>
          <p:cNvPr id="6" name="Tittel 1"/>
          <p:cNvSpPr>
            <a:spLocks noGrp="1"/>
          </p:cNvSpPr>
          <p:nvPr>
            <p:ph type="title"/>
          </p:nvPr>
        </p:nvSpPr>
        <p:spPr>
          <a:xfrm>
            <a:off x="2365964" y="3681199"/>
            <a:ext cx="6120080" cy="1419611"/>
          </a:xfrm>
          <a:prstGeom prst="rect">
            <a:avLst/>
          </a:prstGeom>
        </p:spPr>
        <p:txBody>
          <a:bodyPr/>
          <a:lstStyle>
            <a:lvl1pPr>
              <a:defRPr>
                <a:solidFill>
                  <a:schemeClr val="bg1"/>
                </a:solidFill>
              </a:defRPr>
            </a:lvl1pPr>
          </a:lstStyle>
          <a:p>
            <a:r>
              <a:rPr lang="en-US"/>
              <a:t>Click to edit Master title style</a:t>
            </a:r>
            <a:endParaRPr lang="nb-NO"/>
          </a:p>
        </p:txBody>
      </p:sp>
      <p:pic>
        <p:nvPicPr>
          <p:cNvPr id="11" name="Bilde 10" descr="Et bilde som inneholder tegning&#10;&#10;Automatisk generert beskrivelse">
            <a:extLst>
              <a:ext uri="{FF2B5EF4-FFF2-40B4-BE49-F238E27FC236}">
                <a16:creationId xmlns:a16="http://schemas.microsoft.com/office/drawing/2014/main" id="{1623D34C-1926-4810-91BE-D6B95CA93B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5964" y="600107"/>
            <a:ext cx="439149" cy="440948"/>
          </a:xfrm>
          <a:prstGeom prst="rect">
            <a:avLst/>
          </a:prstGeom>
        </p:spPr>
      </p:pic>
      <p:sp>
        <p:nvSpPr>
          <p:cNvPr id="17" name="TextBox 6">
            <a:extLst>
              <a:ext uri="{FF2B5EF4-FFF2-40B4-BE49-F238E27FC236}">
                <a16:creationId xmlns:a16="http://schemas.microsoft.com/office/drawing/2014/main" id="{AEEAA6E5-76EB-4149-A5FA-6F5AED27612D}"/>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30968277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blank" preserve="1">
  <p:cSld name="Avslutningsside">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6D1E0FE9-5097-4A7A-849E-80C6670E411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18"/>
            <a:ext cx="16254413" cy="9141965"/>
          </a:xfrm>
          <a:prstGeom prst="rect">
            <a:avLst/>
          </a:prstGeom>
        </p:spPr>
      </p:pic>
      <p:pic>
        <p:nvPicPr>
          <p:cNvPr id="4" name="Bilde 3" descr="Et bilde som inneholder tegning&#10;&#10;Automatisk generert beskrivelse">
            <a:extLst>
              <a:ext uri="{FF2B5EF4-FFF2-40B4-BE49-F238E27FC236}">
                <a16:creationId xmlns:a16="http://schemas.microsoft.com/office/drawing/2014/main" id="{55ABA1C8-70E5-466F-8965-C04932D886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7207" y="4295661"/>
            <a:ext cx="1489437" cy="1495540"/>
          </a:xfrm>
          <a:prstGeom prst="rect">
            <a:avLst/>
          </a:prstGeom>
        </p:spPr>
      </p:pic>
      <p:sp>
        <p:nvSpPr>
          <p:cNvPr id="5" name="TekstSylinder 4">
            <a:extLst>
              <a:ext uri="{FF2B5EF4-FFF2-40B4-BE49-F238E27FC236}">
                <a16:creationId xmlns:a16="http://schemas.microsoft.com/office/drawing/2014/main" id="{A278092D-6D2E-4BF9-9025-D1CB6046007B}"/>
              </a:ext>
            </a:extLst>
          </p:cNvPr>
          <p:cNvSpPr txBox="1"/>
          <p:nvPr/>
        </p:nvSpPr>
        <p:spPr>
          <a:xfrm>
            <a:off x="8054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Digitaliseringsdirektoratet</a:t>
            </a:r>
          </a:p>
          <a:p>
            <a:pPr>
              <a:lnSpc>
                <a:spcPct val="150000"/>
              </a:lnSpc>
              <a:spcBef>
                <a:spcPts val="0"/>
              </a:spcBef>
            </a:pPr>
            <a:r>
              <a:rPr lang="nb-NO" sz="1200" b="0">
                <a:solidFill>
                  <a:schemeClr val="bg1"/>
                </a:solidFill>
              </a:rPr>
              <a:t>postmottak@digdir.no</a:t>
            </a:r>
          </a:p>
          <a:p>
            <a:pPr>
              <a:lnSpc>
                <a:spcPct val="150000"/>
              </a:lnSpc>
              <a:spcBef>
                <a:spcPts val="0"/>
              </a:spcBef>
            </a:pPr>
            <a:r>
              <a:rPr lang="nb-NO" sz="1200" b="0">
                <a:solidFill>
                  <a:schemeClr val="bg1"/>
                </a:solidFill>
              </a:rPr>
              <a:t>22 45 10 00</a:t>
            </a:r>
          </a:p>
          <a:p>
            <a:pPr>
              <a:lnSpc>
                <a:spcPct val="150000"/>
              </a:lnSpc>
              <a:spcBef>
                <a:spcPts val="0"/>
              </a:spcBef>
            </a:pPr>
            <a:r>
              <a:rPr lang="nb-NO" sz="1200" b="0">
                <a:solidFill>
                  <a:schemeClr val="bg1"/>
                </a:solidFill>
              </a:rPr>
              <a:t>Postboks 1382 Vika, 0114 Oslo</a:t>
            </a:r>
          </a:p>
        </p:txBody>
      </p:sp>
      <p:sp>
        <p:nvSpPr>
          <p:cNvPr id="12" name="TekstSylinder 11">
            <a:extLst>
              <a:ext uri="{FF2B5EF4-FFF2-40B4-BE49-F238E27FC236}">
                <a16:creationId xmlns:a16="http://schemas.microsoft.com/office/drawing/2014/main" id="{63D8E4ED-29EB-4D5B-8A83-7BF70D2626F8}"/>
              </a:ext>
            </a:extLst>
          </p:cNvPr>
          <p:cNvSpPr txBox="1"/>
          <p:nvPr/>
        </p:nvSpPr>
        <p:spPr>
          <a:xfrm>
            <a:off x="11102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Besøksadresser:</a:t>
            </a:r>
          </a:p>
          <a:p>
            <a:pPr>
              <a:lnSpc>
                <a:spcPct val="150000"/>
              </a:lnSpc>
              <a:spcBef>
                <a:spcPts val="0"/>
              </a:spcBef>
            </a:pPr>
            <a:r>
              <a:rPr lang="nb-NO" sz="1200" b="1">
                <a:solidFill>
                  <a:schemeClr val="bg1"/>
                </a:solidFill>
              </a:rPr>
              <a:t>Industriveien 1, 8900 Brønnøysund</a:t>
            </a:r>
          </a:p>
          <a:p>
            <a:pPr>
              <a:lnSpc>
                <a:spcPct val="150000"/>
              </a:lnSpc>
              <a:spcBef>
                <a:spcPts val="0"/>
              </a:spcBef>
            </a:pPr>
            <a:r>
              <a:rPr lang="nb-NO" sz="1200" b="1">
                <a:solidFill>
                  <a:schemeClr val="bg1"/>
                </a:solidFill>
              </a:rPr>
              <a:t>Skrivarevegen 2, 6863 Leikanger</a:t>
            </a:r>
          </a:p>
          <a:p>
            <a:pPr>
              <a:lnSpc>
                <a:spcPct val="150000"/>
              </a:lnSpc>
              <a:spcBef>
                <a:spcPts val="0"/>
              </a:spcBef>
            </a:pPr>
            <a:r>
              <a:rPr lang="nb-NO" sz="1200" b="1">
                <a:solidFill>
                  <a:schemeClr val="bg1"/>
                </a:solidFill>
              </a:rPr>
              <a:t>Grev Wedels Plass 9, 0151 Oslo</a:t>
            </a:r>
            <a:endParaRPr lang="nb-NO" sz="1200" b="0">
              <a:solidFill>
                <a:schemeClr val="bg1"/>
              </a:solidFill>
            </a:endParaRPr>
          </a:p>
        </p:txBody>
      </p:sp>
      <p:sp>
        <p:nvSpPr>
          <p:cNvPr id="14" name="TekstSylinder 13">
            <a:extLst>
              <a:ext uri="{FF2B5EF4-FFF2-40B4-BE49-F238E27FC236}">
                <a16:creationId xmlns:a16="http://schemas.microsoft.com/office/drawing/2014/main" id="{60842A71-D675-4BCF-A694-A088EB0F8293}"/>
              </a:ext>
            </a:extLst>
          </p:cNvPr>
          <p:cNvSpPr txBox="1"/>
          <p:nvPr/>
        </p:nvSpPr>
        <p:spPr>
          <a:xfrm>
            <a:off x="3393644" y="7302500"/>
            <a:ext cx="3048000" cy="335156"/>
          </a:xfrm>
          <a:prstGeom prst="rect">
            <a:avLst/>
          </a:prstGeom>
          <a:noFill/>
        </p:spPr>
        <p:txBody>
          <a:bodyPr wrap="square" rtlCol="0">
            <a:spAutoFit/>
          </a:bodyPr>
          <a:lstStyle/>
          <a:p>
            <a:pPr>
              <a:lnSpc>
                <a:spcPct val="150000"/>
              </a:lnSpc>
              <a:spcBef>
                <a:spcPts val="0"/>
              </a:spcBef>
            </a:pPr>
            <a:r>
              <a:rPr lang="nb-NO" sz="1200" b="1">
                <a:solidFill>
                  <a:srgbClr val="1E2B3C"/>
                </a:solidFill>
              </a:rPr>
              <a:t>digdir.no</a:t>
            </a:r>
            <a:endParaRPr lang="nb-NO" sz="1200" b="0">
              <a:solidFill>
                <a:srgbClr val="1E2B3C"/>
              </a:solidFill>
            </a:endParaRPr>
          </a:p>
        </p:txBody>
      </p:sp>
    </p:spTree>
    <p:extLst>
      <p:ext uri="{BB962C8B-B14F-4D97-AF65-F5344CB8AC3E}">
        <p14:creationId xmlns:p14="http://schemas.microsoft.com/office/powerpoint/2010/main" val="42429336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031802" y="1496484"/>
            <a:ext cx="12190810" cy="3183467"/>
          </a:xfrm>
        </p:spPr>
        <p:txBody>
          <a:bodyPr anchor="b"/>
          <a:lstStyle>
            <a:lvl1pPr algn="ctr">
              <a:defRPr sz="7999"/>
            </a:lvl1pPr>
          </a:lstStyle>
          <a:p>
            <a:r>
              <a:rPr lang="en-US"/>
              <a:t>Click to edit Master title style</a:t>
            </a:r>
          </a:p>
        </p:txBody>
      </p:sp>
      <p:sp>
        <p:nvSpPr>
          <p:cNvPr id="3" name="Subtitle 2"/>
          <p:cNvSpPr>
            <a:spLocks noGrp="1"/>
          </p:cNvSpPr>
          <p:nvPr>
            <p:ph type="subTitle" idx="1"/>
          </p:nvPr>
        </p:nvSpPr>
        <p:spPr>
          <a:xfrm>
            <a:off x="2031802" y="4802717"/>
            <a:ext cx="12190810" cy="2207683"/>
          </a:xfrm>
        </p:spPr>
        <p:txBody>
          <a:bodyPr/>
          <a:lstStyle>
            <a:lvl1pPr marL="0" indent="0" algn="ctr">
              <a:buNone/>
              <a:defRPr sz="3200"/>
            </a:lvl1pPr>
            <a:lvl2pPr marL="609539" indent="0" algn="ctr">
              <a:buNone/>
              <a:defRPr sz="2666"/>
            </a:lvl2pPr>
            <a:lvl3pPr marL="1219078" indent="0" algn="ctr">
              <a:buNone/>
              <a:defRPr sz="2400"/>
            </a:lvl3pPr>
            <a:lvl4pPr marL="1828617" indent="0" algn="ctr">
              <a:buNone/>
              <a:defRPr sz="2133"/>
            </a:lvl4pPr>
            <a:lvl5pPr marL="2438156" indent="0" algn="ctr">
              <a:buNone/>
              <a:defRPr sz="2133"/>
            </a:lvl5pPr>
            <a:lvl6pPr marL="3047695" indent="0" algn="ctr">
              <a:buNone/>
              <a:defRPr sz="2133"/>
            </a:lvl6pPr>
            <a:lvl7pPr marL="3657234" indent="0" algn="ctr">
              <a:buNone/>
              <a:defRPr sz="2133"/>
            </a:lvl7pPr>
            <a:lvl8pPr marL="4266773" indent="0" algn="ctr">
              <a:buNone/>
              <a:defRPr sz="2133"/>
            </a:lvl8pPr>
            <a:lvl9pPr marL="4876312" indent="0" algn="ctr">
              <a:buNone/>
              <a:defRPr sz="2133"/>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408161840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Seksjonskille #4">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1295553B-1108-4EA1-B440-718A360DE85B}"/>
              </a:ext>
            </a:extLst>
          </p:cNvPr>
          <p:cNvSpPr/>
          <p:nvPr userDrawn="1"/>
        </p:nvSpPr>
        <p:spPr>
          <a:xfrm>
            <a:off x="0" y="0"/>
            <a:ext cx="16254413" cy="9144000"/>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nb-NO" sz="2264">
              <a:solidFill>
                <a:schemeClr val="accent1"/>
              </a:solidFill>
            </a:endParaRPr>
          </a:p>
        </p:txBody>
      </p:sp>
      <p:sp>
        <p:nvSpPr>
          <p:cNvPr id="6" name="Plassholder for tittel 1">
            <a:extLst>
              <a:ext uri="{FF2B5EF4-FFF2-40B4-BE49-F238E27FC236}">
                <a16:creationId xmlns:a16="http://schemas.microsoft.com/office/drawing/2014/main" id="{24B3FFCC-1272-4313-8652-A0EECFE84E23}"/>
              </a:ext>
            </a:extLst>
          </p:cNvPr>
          <p:cNvSpPr>
            <a:spLocks noGrp="1"/>
          </p:cNvSpPr>
          <p:nvPr>
            <p:ph type="title" hasCustomPrompt="1"/>
          </p:nvPr>
        </p:nvSpPr>
        <p:spPr>
          <a:xfrm>
            <a:off x="1297432" y="642757"/>
            <a:ext cx="12295197" cy="692497"/>
          </a:xfrm>
          <a:prstGeom prst="rect">
            <a:avLst/>
          </a:prstGeom>
        </p:spPr>
        <p:txBody>
          <a:bodyPr vert="horz" lIns="0" tIns="0" rIns="0" bIns="0" rtlCol="0" anchor="b" anchorCtr="0">
            <a:noAutofit/>
          </a:bodyPr>
          <a:lstStyle>
            <a:lvl1pPr>
              <a:defRPr sz="3200">
                <a:solidFill>
                  <a:schemeClr val="accent1"/>
                </a:solidFill>
              </a:defRPr>
            </a:lvl1pPr>
          </a:lstStyle>
          <a:p>
            <a:r>
              <a:rPr lang="nb-NO"/>
              <a:t>Seksjon XX</a:t>
            </a:r>
          </a:p>
        </p:txBody>
      </p:sp>
      <p:sp>
        <p:nvSpPr>
          <p:cNvPr id="8" name="Plassholder for tekst 7">
            <a:extLst>
              <a:ext uri="{FF2B5EF4-FFF2-40B4-BE49-F238E27FC236}">
                <a16:creationId xmlns:a16="http://schemas.microsoft.com/office/drawing/2014/main" id="{F0532AB3-5F00-41B2-A50F-33DED0B55F0B}"/>
              </a:ext>
            </a:extLst>
          </p:cNvPr>
          <p:cNvSpPr>
            <a:spLocks noGrp="1"/>
          </p:cNvSpPr>
          <p:nvPr>
            <p:ph type="body" sz="quarter" idx="10"/>
          </p:nvPr>
        </p:nvSpPr>
        <p:spPr>
          <a:xfrm>
            <a:off x="2413001" y="2197101"/>
            <a:ext cx="11179175" cy="5143500"/>
          </a:xfrm>
        </p:spPr>
        <p:txBody>
          <a:bodyPr/>
          <a:lstStyle>
            <a:lvl1pPr>
              <a:buClr>
                <a:schemeClr val="accent1"/>
              </a:buClr>
              <a:defRPr sz="450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for å redigere tekststiler i malen</a:t>
            </a:r>
          </a:p>
        </p:txBody>
      </p:sp>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Tree>
    <p:extLst>
      <p:ext uri="{BB962C8B-B14F-4D97-AF65-F5344CB8AC3E}">
        <p14:creationId xmlns:p14="http://schemas.microsoft.com/office/powerpoint/2010/main" val="7464431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userDrawn="1">
  <p:cSld name="Innhold med ikon - 3 spalter">
    <p:spTree>
      <p:nvGrpSpPr>
        <p:cNvPr id="1" name=""/>
        <p:cNvGrpSpPr/>
        <p:nvPr/>
      </p:nvGrpSpPr>
      <p:grpSpPr>
        <a:xfrm>
          <a:off x="0" y="0"/>
          <a:ext cx="0" cy="0"/>
          <a:chOff x="0" y="0"/>
          <a:chExt cx="0" cy="0"/>
        </a:xfrm>
      </p:grpSpPr>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9" name="Plassholder for tekst 7">
            <a:extLst>
              <a:ext uri="{FF2B5EF4-FFF2-40B4-BE49-F238E27FC236}">
                <a16:creationId xmlns:a16="http://schemas.microsoft.com/office/drawing/2014/main" id="{603B1BBA-9E3E-4D69-B70E-10991988B426}"/>
              </a:ext>
            </a:extLst>
          </p:cNvPr>
          <p:cNvSpPr>
            <a:spLocks noGrp="1"/>
          </p:cNvSpPr>
          <p:nvPr>
            <p:ph type="body" sz="quarter" idx="10" hasCustomPrompt="1"/>
          </p:nvPr>
        </p:nvSpPr>
        <p:spPr>
          <a:xfrm>
            <a:off x="1297432" y="2190144"/>
            <a:ext cx="13281490" cy="5150456"/>
          </a:xfrm>
        </p:spPr>
        <p:txBody>
          <a:bodyPr numCol="3" spcCol="180000">
            <a:noAutofit/>
          </a:bodyPr>
          <a:lstStyle>
            <a:lvl1pPr marL="0" indent="0">
              <a:lnSpc>
                <a:spcPts val="1800"/>
              </a:lnSpc>
              <a:spcBef>
                <a:spcPts val="0"/>
              </a:spcBef>
              <a:buClr>
                <a:schemeClr val="accent1"/>
              </a:buClr>
              <a:buNone/>
              <a:defRPr sz="1500" b="0">
                <a:solidFill>
                  <a:schemeClr val="accent1"/>
                </a:solidFill>
              </a:defRPr>
            </a:lvl1pPr>
            <a:lvl2pPr>
              <a:buClr>
                <a:schemeClr val="accent1"/>
              </a:buClr>
              <a:defRPr>
                <a:solidFill>
                  <a:schemeClr val="accent1"/>
                </a:solidFill>
              </a:defRPr>
            </a:lvl2pPr>
            <a:lvl3pPr>
              <a:buClr>
                <a:schemeClr val="accent1"/>
              </a:buClr>
              <a:buNone/>
              <a:defRPr>
                <a:solidFill>
                  <a:schemeClr val="accent1"/>
                </a:solidFill>
              </a:defRPr>
            </a:lvl3pPr>
            <a:lvl4pPr>
              <a:buClr>
                <a:schemeClr val="accent1"/>
              </a:buClr>
              <a:defRPr>
                <a:solidFill>
                  <a:schemeClr val="accent1"/>
                </a:solidFill>
              </a:defRPr>
            </a:lvl4pPr>
            <a:lvl5pPr>
              <a:buClr>
                <a:schemeClr val="accent1"/>
              </a:buClr>
              <a:defRPr>
                <a:solidFill>
                  <a:schemeClr val="accent1"/>
                </a:solidFill>
              </a:defRPr>
            </a:lvl5pPr>
          </a:lstStyle>
          <a:p>
            <a:pPr lvl="0"/>
            <a:r>
              <a:rPr lang="nb-NO"/>
              <a:t>Klikk her for å legge til tekst</a:t>
            </a:r>
          </a:p>
        </p:txBody>
      </p:sp>
      <p:sp>
        <p:nvSpPr>
          <p:cNvPr id="29" name="Plassholder for tittel 1">
            <a:extLst>
              <a:ext uri="{FF2B5EF4-FFF2-40B4-BE49-F238E27FC236}">
                <a16:creationId xmlns:a16="http://schemas.microsoft.com/office/drawing/2014/main" id="{A0878D56-0132-45A1-A300-E6273A8DB55C}"/>
              </a:ext>
            </a:extLst>
          </p:cNvPr>
          <p:cNvSpPr>
            <a:spLocks noGrp="1"/>
          </p:cNvSpPr>
          <p:nvPr>
            <p:ph type="title" hasCustomPrompt="1"/>
          </p:nvPr>
        </p:nvSpPr>
        <p:spPr>
          <a:xfrm>
            <a:off x="1297434" y="642757"/>
            <a:ext cx="11955859" cy="692497"/>
          </a:xfrm>
          <a:prstGeom prst="rect">
            <a:avLst/>
          </a:prstGeom>
        </p:spPr>
        <p:txBody>
          <a:bodyPr vert="horz" lIns="0" tIns="0" rIns="0" bIns="0" rtlCol="0" anchor="t" anchorCtr="0">
            <a:noAutofit/>
          </a:bodyPr>
          <a:lstStyle>
            <a:lvl1pPr>
              <a:defRPr sz="4200">
                <a:solidFill>
                  <a:schemeClr val="tx1"/>
                </a:solidFill>
              </a:defRPr>
            </a:lvl1pPr>
          </a:lstStyle>
          <a:p>
            <a:r>
              <a:rPr lang="nb-NO"/>
              <a:t>Overskrift</a:t>
            </a:r>
          </a:p>
        </p:txBody>
      </p:sp>
      <p:sp>
        <p:nvSpPr>
          <p:cNvPr id="30" name="Plassholder for bilde 4">
            <a:extLst>
              <a:ext uri="{FF2B5EF4-FFF2-40B4-BE49-F238E27FC236}">
                <a16:creationId xmlns:a16="http://schemas.microsoft.com/office/drawing/2014/main" id="{4BDB5042-4042-4C49-B1B0-65D3C2B9C6DA}"/>
              </a:ext>
            </a:extLst>
          </p:cNvPr>
          <p:cNvSpPr>
            <a:spLocks noGrp="1"/>
          </p:cNvSpPr>
          <p:nvPr>
            <p:ph type="pic" sz="quarter" idx="13" hasCustomPrompt="1"/>
          </p:nvPr>
        </p:nvSpPr>
        <p:spPr>
          <a:xfrm>
            <a:off x="13480865" y="642755"/>
            <a:ext cx="1098059" cy="1098059"/>
          </a:xfrm>
        </p:spPr>
        <p:txBody>
          <a:bodyPr anchor="ctr">
            <a:normAutofit/>
          </a:bodyPr>
          <a:lstStyle>
            <a:lvl1pPr algn="ctr">
              <a:buNone/>
              <a:defRPr sz="1800"/>
            </a:lvl1pPr>
          </a:lstStyle>
          <a:p>
            <a:r>
              <a:rPr lang="nb-NO"/>
              <a:t>Ikon</a:t>
            </a:r>
          </a:p>
        </p:txBody>
      </p:sp>
    </p:spTree>
    <p:extLst>
      <p:ext uri="{BB962C8B-B14F-4D97-AF65-F5344CB8AC3E}">
        <p14:creationId xmlns:p14="http://schemas.microsoft.com/office/powerpoint/2010/main" val="38520141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userDrawn="1">
  <p:cSld name="1_Innhold med ikon - 2 spalter">
    <p:spTree>
      <p:nvGrpSpPr>
        <p:cNvPr id="1" name=""/>
        <p:cNvGrpSpPr/>
        <p:nvPr/>
      </p:nvGrpSpPr>
      <p:grpSpPr>
        <a:xfrm>
          <a:off x="0" y="0"/>
          <a:ext cx="0" cy="0"/>
          <a:chOff x="0" y="0"/>
          <a:chExt cx="0" cy="0"/>
        </a:xfrm>
      </p:grpSpPr>
      <p:sp>
        <p:nvSpPr>
          <p:cNvPr id="10" name="Plassholder for tekst 9">
            <a:extLst>
              <a:ext uri="{FF2B5EF4-FFF2-40B4-BE49-F238E27FC236}">
                <a16:creationId xmlns:a16="http://schemas.microsoft.com/office/drawing/2014/main" id="{33E1E467-D452-4B37-BDF1-323B184B709C}"/>
              </a:ext>
            </a:extLst>
          </p:cNvPr>
          <p:cNvSpPr>
            <a:spLocks noGrp="1"/>
          </p:cNvSpPr>
          <p:nvPr>
            <p:ph type="body" sz="quarter" idx="11" hasCustomPrompt="1"/>
          </p:nvPr>
        </p:nvSpPr>
        <p:spPr>
          <a:xfrm>
            <a:off x="1297433" y="8267700"/>
            <a:ext cx="7772400" cy="330200"/>
          </a:xfrm>
        </p:spPr>
        <p:txBody>
          <a:bodyPr>
            <a:noAutofit/>
          </a:bodyPr>
          <a:lstStyle>
            <a:lvl1pPr>
              <a:buNone/>
              <a:defRPr sz="1100" b="1">
                <a:solidFill>
                  <a:schemeClr val="accent1"/>
                </a:solidFill>
              </a:defRPr>
            </a:lvl1pPr>
          </a:lstStyle>
          <a:p>
            <a:pPr lvl="0"/>
            <a:r>
              <a:rPr lang="nb-NO" err="1"/>
              <a:t>X</a:t>
            </a:r>
            <a:r>
              <a:rPr lang="nb-NO"/>
              <a:t> – Seksjon/kapittel</a:t>
            </a:r>
          </a:p>
        </p:txBody>
      </p:sp>
      <p:sp>
        <p:nvSpPr>
          <p:cNvPr id="14" name="Plassholder for tittel 1">
            <a:extLst>
              <a:ext uri="{FF2B5EF4-FFF2-40B4-BE49-F238E27FC236}">
                <a16:creationId xmlns:a16="http://schemas.microsoft.com/office/drawing/2014/main" id="{8A370938-E40F-4F21-935F-E922CB8AC522}"/>
              </a:ext>
            </a:extLst>
          </p:cNvPr>
          <p:cNvSpPr>
            <a:spLocks noGrp="1"/>
          </p:cNvSpPr>
          <p:nvPr>
            <p:ph type="title" hasCustomPrompt="1"/>
          </p:nvPr>
        </p:nvSpPr>
        <p:spPr>
          <a:xfrm>
            <a:off x="1297434" y="642757"/>
            <a:ext cx="11955859" cy="692497"/>
          </a:xfrm>
          <a:prstGeom prst="rect">
            <a:avLst/>
          </a:prstGeom>
        </p:spPr>
        <p:txBody>
          <a:bodyPr vert="horz" lIns="0" tIns="0" rIns="0" bIns="0" rtlCol="0" anchor="t" anchorCtr="0">
            <a:noAutofit/>
          </a:bodyPr>
          <a:lstStyle>
            <a:lvl1pPr>
              <a:defRPr sz="4200">
                <a:solidFill>
                  <a:schemeClr val="tx1"/>
                </a:solidFill>
              </a:defRPr>
            </a:lvl1pPr>
          </a:lstStyle>
          <a:p>
            <a:r>
              <a:rPr lang="nb-NO"/>
              <a:t>Overskrift</a:t>
            </a:r>
          </a:p>
        </p:txBody>
      </p:sp>
    </p:spTree>
    <p:extLst>
      <p:ext uri="{BB962C8B-B14F-4D97-AF65-F5344CB8AC3E}">
        <p14:creationId xmlns:p14="http://schemas.microsoft.com/office/powerpoint/2010/main" val="13267367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Kort Animert Introslide #1">
    <p:bg>
      <p:bgPr>
        <a:solidFill>
          <a:schemeClr val="lt1"/>
        </a:solidFill>
        <a:effectLst/>
      </p:bgPr>
    </p:bg>
    <p:spTree>
      <p:nvGrpSpPr>
        <p:cNvPr id="1" name=""/>
        <p:cNvGrpSpPr/>
        <p:nvPr/>
      </p:nvGrpSpPr>
      <p:grpSpPr>
        <a:xfrm>
          <a:off x="0" y="0"/>
          <a:ext cx="0" cy="0"/>
          <a:chOff x="0" y="0"/>
          <a:chExt cx="0" cy="0"/>
        </a:xfrm>
      </p:grpSpPr>
      <p:pic>
        <p:nvPicPr>
          <p:cNvPr id="2" name="Bilde 1">
            <a:extLst>
              <a:ext uri="{FF2B5EF4-FFF2-40B4-BE49-F238E27FC236}">
                <a16:creationId xmlns:a16="http://schemas.microsoft.com/office/drawing/2014/main" id="{8A1D86F2-7076-44AB-A7BD-6AFC9F4E54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48"/>
            <a:ext cx="16254413" cy="9143107"/>
          </a:xfrm>
          <a:prstGeom prst="rect">
            <a:avLst/>
          </a:prstGeom>
        </p:spPr>
      </p:pic>
      <p:pic>
        <p:nvPicPr>
          <p:cNvPr id="3" name="Digdir_Intro_kort_versjon_20201014">
            <a:hlinkClick r:id="" action="ppaction://media"/>
            <a:extLst>
              <a:ext uri="{FF2B5EF4-FFF2-40B4-BE49-F238E27FC236}">
                <a16:creationId xmlns:a16="http://schemas.microsoft.com/office/drawing/2014/main" id="{149D7789-BEBF-4E04-B79D-9078B9E2F8B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87" y="0"/>
            <a:ext cx="16256000" cy="9144000"/>
          </a:xfrm>
          <a:prstGeom prst="rect">
            <a:avLst/>
          </a:prstGeom>
        </p:spPr>
      </p:pic>
    </p:spTree>
    <p:extLst>
      <p:ext uri="{BB962C8B-B14F-4D97-AF65-F5344CB8AC3E}">
        <p14:creationId xmlns:p14="http://schemas.microsoft.com/office/powerpoint/2010/main" val="42694059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Lang Animert Introslide #1">
    <p:bg>
      <p:bgPr>
        <a:solidFill>
          <a:schemeClr val="lt1"/>
        </a:solidFill>
        <a:effectLst/>
      </p:bgPr>
    </p:bg>
    <p:spTree>
      <p:nvGrpSpPr>
        <p:cNvPr id="1" name=""/>
        <p:cNvGrpSpPr/>
        <p:nvPr/>
      </p:nvGrpSpPr>
      <p:grpSpPr>
        <a:xfrm>
          <a:off x="0" y="0"/>
          <a:ext cx="0" cy="0"/>
          <a:chOff x="0" y="0"/>
          <a:chExt cx="0" cy="0"/>
        </a:xfrm>
      </p:grpSpPr>
      <p:pic>
        <p:nvPicPr>
          <p:cNvPr id="3" name="Digdir_Intro_01_20201014">
            <a:hlinkClick r:id="" action="ppaction://media"/>
            <a:extLst>
              <a:ext uri="{FF2B5EF4-FFF2-40B4-BE49-F238E27FC236}">
                <a16:creationId xmlns:a16="http://schemas.microsoft.com/office/drawing/2014/main" id="{3A2F5C53-3D67-48E6-8586-4DB169ED894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Tree>
    <p:extLst>
      <p:ext uri="{BB962C8B-B14F-4D97-AF65-F5344CB8AC3E}">
        <p14:creationId xmlns:p14="http://schemas.microsoft.com/office/powerpoint/2010/main" val="1637479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gdir Introslide #6">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C1421C68-4400-4B62-A3FC-DFDD0D1A83C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accent1"/>
                </a:solidFill>
              </a:defRPr>
            </a:lvl1pPr>
          </a:lstStyle>
          <a:p>
            <a:r>
              <a:rPr lang="nb-NO"/>
              <a:t>Klikk for å redigere tittelstil</a:t>
            </a:r>
          </a:p>
        </p:txBody>
      </p:sp>
      <p:sp>
        <p:nvSpPr>
          <p:cNvPr id="6" name="TextBox 6">
            <a:extLst>
              <a:ext uri="{FF2B5EF4-FFF2-40B4-BE49-F238E27FC236}">
                <a16:creationId xmlns:a16="http://schemas.microsoft.com/office/drawing/2014/main" id="{4BDA1AFF-68C0-4650-8E52-6263233596B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7" name="Bilde 6">
            <a:extLst>
              <a:ext uri="{FF2B5EF4-FFF2-40B4-BE49-F238E27FC236}">
                <a16:creationId xmlns:a16="http://schemas.microsoft.com/office/drawing/2014/main" id="{F730FB02-9270-497B-BF5B-66B5BB7B62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5365534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gdir Introslide #1">
    <p:bg>
      <p:bgPr>
        <a:solidFill>
          <a:schemeClr val="lt1"/>
        </a:solidFill>
        <a:effectLst/>
      </p:bgPr>
    </p:bg>
    <p:spTree>
      <p:nvGrpSpPr>
        <p:cNvPr id="1" name=""/>
        <p:cNvGrpSpPr/>
        <p:nvPr/>
      </p:nvGrpSpPr>
      <p:grpSpPr>
        <a:xfrm>
          <a:off x="0" y="0"/>
          <a:ext cx="0" cy="0"/>
          <a:chOff x="0" y="0"/>
          <a:chExt cx="0" cy="0"/>
        </a:xfrm>
      </p:grpSpPr>
      <p:pic>
        <p:nvPicPr>
          <p:cNvPr id="23" name="Bilde 22">
            <a:extLst>
              <a:ext uri="{FF2B5EF4-FFF2-40B4-BE49-F238E27FC236}">
                <a16:creationId xmlns:a16="http://schemas.microsoft.com/office/drawing/2014/main" id="{B2A23DC1-5111-42B6-BB17-35AC458FDD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
            <a:ext cx="16254413" cy="9143107"/>
          </a:xfrm>
          <a:prstGeom prst="rect">
            <a:avLst/>
          </a:prstGeom>
        </p:spPr>
      </p:pic>
      <p:sp>
        <p:nvSpPr>
          <p:cNvPr id="9" name="Tittel 1">
            <a:extLst>
              <a:ext uri="{FF2B5EF4-FFF2-40B4-BE49-F238E27FC236}">
                <a16:creationId xmlns:a16="http://schemas.microsoft.com/office/drawing/2014/main" id="{65404134-5F34-4B94-A9B6-316CBDACD458}"/>
              </a:ext>
            </a:extLst>
          </p:cNvPr>
          <p:cNvSpPr>
            <a:spLocks noGrp="1"/>
          </p:cNvSpPr>
          <p:nvPr>
            <p:ph type="ctrTitle"/>
          </p:nvPr>
        </p:nvSpPr>
        <p:spPr>
          <a:xfrm>
            <a:off x="6411817" y="4322006"/>
            <a:ext cx="6869292" cy="1530351"/>
          </a:xfrm>
          <a:prstGeom prst="rect">
            <a:avLst/>
          </a:prstGeom>
        </p:spPr>
        <p:txBody>
          <a:bodyPr anchor="b">
            <a:normAutofit/>
          </a:bodyPr>
          <a:lstStyle>
            <a:lvl1pPr algn="l">
              <a:lnSpc>
                <a:spcPct val="100000"/>
              </a:lnSpc>
              <a:defRPr sz="3750">
                <a:solidFill>
                  <a:schemeClr val="bg1"/>
                </a:solidFill>
              </a:defRPr>
            </a:lvl1pPr>
          </a:lstStyle>
          <a:p>
            <a:r>
              <a:rPr lang="en-US"/>
              <a:t>Click to edit Master title style</a:t>
            </a:r>
            <a:endParaRPr lang="nb-NO"/>
          </a:p>
        </p:txBody>
      </p:sp>
      <p:sp>
        <p:nvSpPr>
          <p:cNvPr id="21" name="TextBox 6">
            <a:extLst>
              <a:ext uri="{FF2B5EF4-FFF2-40B4-BE49-F238E27FC236}">
                <a16:creationId xmlns:a16="http://schemas.microsoft.com/office/drawing/2014/main" id="{1F4A38C3-D8E7-404C-9494-8A3CD442BE93}"/>
              </a:ext>
            </a:extLst>
          </p:cNvPr>
          <p:cNvSpPr txBox="1"/>
          <p:nvPr/>
        </p:nvSpPr>
        <p:spPr>
          <a:xfrm>
            <a:off x="13816252" y="754067"/>
            <a:ext cx="1029446" cy="246221"/>
          </a:xfrm>
          <a:prstGeom prst="rect">
            <a:avLst/>
          </a:prstGeom>
          <a:noFill/>
        </p:spPr>
        <p:txBody>
          <a:bodyPr wrap="square" rtlCol="0">
            <a:spAutoFit/>
          </a:bodyPr>
          <a:lstStyle/>
          <a:p>
            <a:r>
              <a:rPr lang="en-US" sz="1000" b="1">
                <a:solidFill>
                  <a:srgbClr val="1E2B3C"/>
                </a:solidFill>
                <a:latin typeface="Arial" panose="020B0604020202020204" pitchFamily="34" charset="0"/>
                <a:cs typeface="Arial" panose="020B0604020202020204" pitchFamily="34" charset="0"/>
              </a:rPr>
              <a:t>digdir.no</a:t>
            </a:r>
          </a:p>
        </p:txBody>
      </p:sp>
      <p:pic>
        <p:nvPicPr>
          <p:cNvPr id="6" name="Bilde 6">
            <a:extLst>
              <a:ext uri="{FF2B5EF4-FFF2-40B4-BE49-F238E27FC236}">
                <a16:creationId xmlns:a16="http://schemas.microsoft.com/office/drawing/2014/main" id="{9FF79737-398F-402C-B43D-CC3B4D295C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443" y="469288"/>
            <a:ext cx="2065553" cy="698973"/>
          </a:xfrm>
          <a:prstGeom prst="rect">
            <a:avLst/>
          </a:prstGeom>
        </p:spPr>
      </p:pic>
    </p:spTree>
    <p:extLst>
      <p:ext uri="{BB962C8B-B14F-4D97-AF65-F5344CB8AC3E}">
        <p14:creationId xmlns:p14="http://schemas.microsoft.com/office/powerpoint/2010/main" val="5799539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p:cSld name="Digdir Introslide #2">
    <p:bg>
      <p:bgPr>
        <a:solidFill>
          <a:schemeClr val="lt1"/>
        </a:solidFill>
        <a:effectLst/>
      </p:bgPr>
    </p:bg>
    <p:spTree>
      <p:nvGrpSpPr>
        <p:cNvPr id="1" name=""/>
        <p:cNvGrpSpPr/>
        <p:nvPr/>
      </p:nvGrpSpPr>
      <p:grpSpPr>
        <a:xfrm>
          <a:off x="0" y="0"/>
          <a:ext cx="0" cy="0"/>
          <a:chOff x="0" y="0"/>
          <a:chExt cx="0" cy="0"/>
        </a:xfrm>
      </p:grpSpPr>
      <p:pic>
        <p:nvPicPr>
          <p:cNvPr id="9" name="Bilde 8" descr="Et bilde som inneholder tegning&#10;&#10;Automatisk generert beskrivelse">
            <a:extLst>
              <a:ext uri="{FF2B5EF4-FFF2-40B4-BE49-F238E27FC236}">
                <a16:creationId xmlns:a16="http://schemas.microsoft.com/office/drawing/2014/main" id="{52AAE27E-7FBA-4ECE-92AB-3A3C39E632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6"/>
            <a:ext cx="6869292" cy="1530351"/>
          </a:xfrm>
          <a:prstGeom prst="rect">
            <a:avLst/>
          </a:prstGeom>
        </p:spPr>
        <p:txBody>
          <a:bodyPr anchor="b">
            <a:normAutofit/>
          </a:bodyPr>
          <a:lstStyle>
            <a:lvl1pPr algn="l">
              <a:lnSpc>
                <a:spcPct val="100000"/>
              </a:lnSpc>
              <a:defRPr sz="3750">
                <a:solidFill>
                  <a:schemeClr val="tx2"/>
                </a:solidFill>
              </a:defRPr>
            </a:lvl1pPr>
          </a:lstStyle>
          <a:p>
            <a:r>
              <a:rPr lang="en-US"/>
              <a:t>Click to edit Master title style</a:t>
            </a:r>
            <a:endParaRPr lang="nb-NO"/>
          </a:p>
        </p:txBody>
      </p:sp>
      <p:sp>
        <p:nvSpPr>
          <p:cNvPr id="13" name="TextBox 6">
            <a:extLst>
              <a:ext uri="{FF2B5EF4-FFF2-40B4-BE49-F238E27FC236}">
                <a16:creationId xmlns:a16="http://schemas.microsoft.com/office/drawing/2014/main" id="{57D81D62-A055-4B15-80BD-929468DE16B6}"/>
              </a:ext>
            </a:extLst>
          </p:cNvPr>
          <p:cNvSpPr txBox="1"/>
          <p:nvPr/>
        </p:nvSpPr>
        <p:spPr>
          <a:xfrm>
            <a:off x="13816252" y="754067"/>
            <a:ext cx="1029446" cy="246221"/>
          </a:xfrm>
          <a:prstGeom prst="rect">
            <a:avLst/>
          </a:prstGeom>
          <a:noFill/>
        </p:spPr>
        <p:txBody>
          <a:bodyPr wrap="square" rtlCol="0">
            <a:spAutoFit/>
          </a:bodyPr>
          <a:lstStyle/>
          <a:p>
            <a:r>
              <a:rPr lang="en-US" sz="1000" b="1">
                <a:solidFill>
                  <a:srgbClr val="1E2B3C"/>
                </a:solidFill>
                <a:latin typeface="Arial" panose="020B0604020202020204" pitchFamily="34" charset="0"/>
                <a:cs typeface="Arial" panose="020B0604020202020204" pitchFamily="34" charset="0"/>
              </a:rPr>
              <a:t>digdir.no</a:t>
            </a:r>
          </a:p>
        </p:txBody>
      </p:sp>
      <p:pic>
        <p:nvPicPr>
          <p:cNvPr id="6" name="Bilde 6">
            <a:extLst>
              <a:ext uri="{FF2B5EF4-FFF2-40B4-BE49-F238E27FC236}">
                <a16:creationId xmlns:a16="http://schemas.microsoft.com/office/drawing/2014/main" id="{7C1F27F4-9BAB-4737-9D61-BE140BB64D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443" y="469288"/>
            <a:ext cx="2065553" cy="698973"/>
          </a:xfrm>
          <a:prstGeom prst="rect">
            <a:avLst/>
          </a:prstGeom>
        </p:spPr>
      </p:pic>
    </p:spTree>
    <p:extLst>
      <p:ext uri="{BB962C8B-B14F-4D97-AF65-F5344CB8AC3E}">
        <p14:creationId xmlns:p14="http://schemas.microsoft.com/office/powerpoint/2010/main" val="13231309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p:cSld name="Digdir Introslide #3">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7932DB0C-BAFA-498B-B552-68CBCFE5CF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6"/>
            <a:ext cx="6869292" cy="1530351"/>
          </a:xfrm>
          <a:prstGeom prst="rect">
            <a:avLst/>
          </a:prstGeom>
        </p:spPr>
        <p:txBody>
          <a:bodyPr anchor="b">
            <a:normAutofit/>
          </a:bodyPr>
          <a:lstStyle>
            <a:lvl1pPr algn="l">
              <a:lnSpc>
                <a:spcPct val="100000"/>
              </a:lnSpc>
              <a:defRPr sz="3750">
                <a:solidFill>
                  <a:schemeClr val="bg1"/>
                </a:solidFill>
              </a:defRPr>
            </a:lvl1pPr>
          </a:lstStyle>
          <a:p>
            <a:r>
              <a:rPr lang="en-US"/>
              <a:t>Click to edit Master title style</a:t>
            </a:r>
            <a:endParaRPr lang="nb-NO"/>
          </a:p>
        </p:txBody>
      </p:sp>
      <p:sp>
        <p:nvSpPr>
          <p:cNvPr id="7" name="TextBox 6">
            <a:extLst>
              <a:ext uri="{FF2B5EF4-FFF2-40B4-BE49-F238E27FC236}">
                <a16:creationId xmlns:a16="http://schemas.microsoft.com/office/drawing/2014/main" id="{281E3279-D715-4827-9A13-05F2C36B5E51}"/>
              </a:ext>
            </a:extLst>
          </p:cNvPr>
          <p:cNvSpPr txBox="1"/>
          <p:nvPr/>
        </p:nvSpPr>
        <p:spPr>
          <a:xfrm>
            <a:off x="13816252" y="754067"/>
            <a:ext cx="1029446" cy="246221"/>
          </a:xfrm>
          <a:prstGeom prst="rect">
            <a:avLst/>
          </a:prstGeom>
          <a:noFill/>
        </p:spPr>
        <p:txBody>
          <a:bodyPr wrap="square" rtlCol="0">
            <a:spAutoFit/>
          </a:bodyPr>
          <a:lstStyle/>
          <a:p>
            <a:r>
              <a:rPr lang="en-US" sz="1000" b="1">
                <a:solidFill>
                  <a:srgbClr val="1E2B3C"/>
                </a:solidFill>
                <a:latin typeface="Arial" panose="020B0604020202020204" pitchFamily="34" charset="0"/>
                <a:cs typeface="Arial" panose="020B0604020202020204" pitchFamily="34" charset="0"/>
              </a:rPr>
              <a:t>digdir.no</a:t>
            </a:r>
          </a:p>
        </p:txBody>
      </p:sp>
      <p:pic>
        <p:nvPicPr>
          <p:cNvPr id="6" name="Bilde 6">
            <a:extLst>
              <a:ext uri="{FF2B5EF4-FFF2-40B4-BE49-F238E27FC236}">
                <a16:creationId xmlns:a16="http://schemas.microsoft.com/office/drawing/2014/main" id="{D40304B4-7494-47D7-BF34-9B696FCFA5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443" y="469288"/>
            <a:ext cx="2065553" cy="698973"/>
          </a:xfrm>
          <a:prstGeom prst="rect">
            <a:avLst/>
          </a:prstGeom>
        </p:spPr>
      </p:pic>
    </p:spTree>
    <p:extLst>
      <p:ext uri="{BB962C8B-B14F-4D97-AF65-F5344CB8AC3E}">
        <p14:creationId xmlns:p14="http://schemas.microsoft.com/office/powerpoint/2010/main" val="33726041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p:cSld name="Digdir Introslide #4">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F68E54C7-4E92-4D7E-AE3A-BBBEE9879B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6"/>
            <a:ext cx="6869292" cy="1530351"/>
          </a:xfrm>
          <a:prstGeom prst="rect">
            <a:avLst/>
          </a:prstGeom>
        </p:spPr>
        <p:txBody>
          <a:bodyPr anchor="b">
            <a:normAutofit/>
          </a:bodyPr>
          <a:lstStyle>
            <a:lvl1pPr algn="l">
              <a:lnSpc>
                <a:spcPct val="100000"/>
              </a:lnSpc>
              <a:defRPr sz="3750">
                <a:solidFill>
                  <a:schemeClr val="accent1"/>
                </a:solidFill>
              </a:defRPr>
            </a:lvl1pPr>
          </a:lstStyle>
          <a:p>
            <a:r>
              <a:rPr lang="en-US"/>
              <a:t>Click to edit Master title style</a:t>
            </a:r>
            <a:endParaRPr lang="nb-NO"/>
          </a:p>
        </p:txBody>
      </p:sp>
      <p:sp>
        <p:nvSpPr>
          <p:cNvPr id="7" name="TextBox 6">
            <a:extLst>
              <a:ext uri="{FF2B5EF4-FFF2-40B4-BE49-F238E27FC236}">
                <a16:creationId xmlns:a16="http://schemas.microsoft.com/office/drawing/2014/main" id="{F2BBDBD0-71F1-4AEB-9367-24166E6A24AD}"/>
              </a:ext>
            </a:extLst>
          </p:cNvPr>
          <p:cNvSpPr txBox="1"/>
          <p:nvPr/>
        </p:nvSpPr>
        <p:spPr>
          <a:xfrm>
            <a:off x="13816252" y="754067"/>
            <a:ext cx="1029446" cy="246221"/>
          </a:xfrm>
          <a:prstGeom prst="rect">
            <a:avLst/>
          </a:prstGeom>
          <a:noFill/>
        </p:spPr>
        <p:txBody>
          <a:bodyPr wrap="square" rtlCol="0">
            <a:spAutoFit/>
          </a:bodyPr>
          <a:lstStyle/>
          <a:p>
            <a:r>
              <a:rPr lang="en-US" sz="1000" b="1">
                <a:solidFill>
                  <a:srgbClr val="1E2B3C"/>
                </a:solidFill>
                <a:latin typeface="Arial" panose="020B0604020202020204" pitchFamily="34" charset="0"/>
                <a:cs typeface="Arial" panose="020B0604020202020204" pitchFamily="34" charset="0"/>
              </a:rPr>
              <a:t>digdir.no</a:t>
            </a:r>
          </a:p>
        </p:txBody>
      </p:sp>
      <p:pic>
        <p:nvPicPr>
          <p:cNvPr id="6" name="Bilde 6">
            <a:extLst>
              <a:ext uri="{FF2B5EF4-FFF2-40B4-BE49-F238E27FC236}">
                <a16:creationId xmlns:a16="http://schemas.microsoft.com/office/drawing/2014/main" id="{66B7CD85-C5A7-420A-9C64-DB45F6BFBB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443" y="469288"/>
            <a:ext cx="2065553" cy="698973"/>
          </a:xfrm>
          <a:prstGeom prst="rect">
            <a:avLst/>
          </a:prstGeom>
        </p:spPr>
      </p:pic>
    </p:spTree>
    <p:extLst>
      <p:ext uri="{BB962C8B-B14F-4D97-AF65-F5344CB8AC3E}">
        <p14:creationId xmlns:p14="http://schemas.microsoft.com/office/powerpoint/2010/main" val="39696818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Digdir Introslide #5">
    <p:bg>
      <p:bgPr>
        <a:solidFill>
          <a:schemeClr val="lt1"/>
        </a:solidFill>
        <a:effectLst/>
      </p:bgPr>
    </p:bg>
    <p:spTree>
      <p:nvGrpSpPr>
        <p:cNvPr id="1" name=""/>
        <p:cNvGrpSpPr/>
        <p:nvPr/>
      </p:nvGrpSpPr>
      <p:grpSpPr>
        <a:xfrm>
          <a:off x="0" y="0"/>
          <a:ext cx="0" cy="0"/>
          <a:chOff x="0" y="0"/>
          <a:chExt cx="0" cy="0"/>
        </a:xfrm>
      </p:grpSpPr>
      <p:pic>
        <p:nvPicPr>
          <p:cNvPr id="11" name="Bilde 10">
            <a:extLst>
              <a:ext uri="{FF2B5EF4-FFF2-40B4-BE49-F238E27FC236}">
                <a16:creationId xmlns:a16="http://schemas.microsoft.com/office/drawing/2014/main" id="{698C1FA3-9361-4B71-8FB6-9F9D34E83C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6"/>
            <a:ext cx="6869292" cy="1530351"/>
          </a:xfrm>
          <a:prstGeom prst="rect">
            <a:avLst/>
          </a:prstGeom>
        </p:spPr>
        <p:txBody>
          <a:bodyPr anchor="b">
            <a:normAutofit/>
          </a:bodyPr>
          <a:lstStyle>
            <a:lvl1pPr algn="l">
              <a:lnSpc>
                <a:spcPct val="100000"/>
              </a:lnSpc>
              <a:defRPr sz="3750">
                <a:solidFill>
                  <a:schemeClr val="bg1"/>
                </a:solidFill>
              </a:defRPr>
            </a:lvl1pPr>
          </a:lstStyle>
          <a:p>
            <a:r>
              <a:rPr lang="en-US"/>
              <a:t>Click to edit Master title style</a:t>
            </a:r>
            <a:endParaRPr lang="nb-NO"/>
          </a:p>
        </p:txBody>
      </p:sp>
      <p:sp>
        <p:nvSpPr>
          <p:cNvPr id="7" name="TextBox 6">
            <a:extLst>
              <a:ext uri="{FF2B5EF4-FFF2-40B4-BE49-F238E27FC236}">
                <a16:creationId xmlns:a16="http://schemas.microsoft.com/office/drawing/2014/main" id="{00E90904-DBBA-4AD3-8739-C68A030E86D8}"/>
              </a:ext>
            </a:extLst>
          </p:cNvPr>
          <p:cNvSpPr txBox="1"/>
          <p:nvPr/>
        </p:nvSpPr>
        <p:spPr>
          <a:xfrm>
            <a:off x="13816252" y="754067"/>
            <a:ext cx="1029446" cy="246221"/>
          </a:xfrm>
          <a:prstGeom prst="rect">
            <a:avLst/>
          </a:prstGeom>
          <a:noFill/>
        </p:spPr>
        <p:txBody>
          <a:bodyPr wrap="square" rtlCol="0">
            <a:spAutoFit/>
          </a:bodyPr>
          <a:lstStyle/>
          <a:p>
            <a:r>
              <a:rPr lang="en-US" sz="1000" b="1">
                <a:solidFill>
                  <a:srgbClr val="1E2B3C"/>
                </a:solidFill>
                <a:latin typeface="Arial" panose="020B0604020202020204" pitchFamily="34" charset="0"/>
                <a:cs typeface="Arial" panose="020B0604020202020204" pitchFamily="34" charset="0"/>
              </a:rPr>
              <a:t>digdir.no</a:t>
            </a:r>
          </a:p>
        </p:txBody>
      </p:sp>
      <p:pic>
        <p:nvPicPr>
          <p:cNvPr id="6" name="Bilde 6">
            <a:extLst>
              <a:ext uri="{FF2B5EF4-FFF2-40B4-BE49-F238E27FC236}">
                <a16:creationId xmlns:a16="http://schemas.microsoft.com/office/drawing/2014/main" id="{329772AB-FAFB-49F4-A971-BC91E98F61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443" y="469288"/>
            <a:ext cx="2065553" cy="698973"/>
          </a:xfrm>
          <a:prstGeom prst="rect">
            <a:avLst/>
          </a:prstGeom>
        </p:spPr>
      </p:pic>
    </p:spTree>
    <p:extLst>
      <p:ext uri="{BB962C8B-B14F-4D97-AF65-F5344CB8AC3E}">
        <p14:creationId xmlns:p14="http://schemas.microsoft.com/office/powerpoint/2010/main" val="1311230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p:cSld name="Digdir Introslide #6">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C1421C68-4400-4B62-A3FC-DFDD0D1A83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6"/>
            <a:ext cx="6869292" cy="1530351"/>
          </a:xfrm>
          <a:prstGeom prst="rect">
            <a:avLst/>
          </a:prstGeom>
        </p:spPr>
        <p:txBody>
          <a:bodyPr anchor="b">
            <a:normAutofit/>
          </a:bodyPr>
          <a:lstStyle>
            <a:lvl1pPr algn="l">
              <a:lnSpc>
                <a:spcPct val="100000"/>
              </a:lnSpc>
              <a:defRPr sz="3750">
                <a:solidFill>
                  <a:schemeClr val="accent1"/>
                </a:solidFill>
              </a:defRPr>
            </a:lvl1pPr>
          </a:lstStyle>
          <a:p>
            <a:r>
              <a:rPr lang="en-US"/>
              <a:t>Click to edit Master title style</a:t>
            </a:r>
            <a:endParaRPr lang="nb-NO"/>
          </a:p>
        </p:txBody>
      </p:sp>
      <p:sp>
        <p:nvSpPr>
          <p:cNvPr id="6" name="TextBox 6">
            <a:extLst>
              <a:ext uri="{FF2B5EF4-FFF2-40B4-BE49-F238E27FC236}">
                <a16:creationId xmlns:a16="http://schemas.microsoft.com/office/drawing/2014/main" id="{4BDA1AFF-68C0-4650-8E52-6263233596B5}"/>
              </a:ext>
            </a:extLst>
          </p:cNvPr>
          <p:cNvSpPr txBox="1"/>
          <p:nvPr/>
        </p:nvSpPr>
        <p:spPr>
          <a:xfrm>
            <a:off x="13816252" y="754067"/>
            <a:ext cx="1029446" cy="246221"/>
          </a:xfrm>
          <a:prstGeom prst="rect">
            <a:avLst/>
          </a:prstGeom>
          <a:noFill/>
        </p:spPr>
        <p:txBody>
          <a:bodyPr wrap="square" rtlCol="0">
            <a:spAutoFit/>
          </a:bodyPr>
          <a:lstStyle/>
          <a:p>
            <a:r>
              <a:rPr lang="en-US" sz="1000" b="1">
                <a:solidFill>
                  <a:srgbClr val="1E2B3C"/>
                </a:solidFill>
                <a:latin typeface="Arial" panose="020B0604020202020204" pitchFamily="34" charset="0"/>
                <a:cs typeface="Arial" panose="020B0604020202020204" pitchFamily="34" charset="0"/>
              </a:rPr>
              <a:t>digdir.no</a:t>
            </a:r>
          </a:p>
        </p:txBody>
      </p:sp>
      <p:pic>
        <p:nvPicPr>
          <p:cNvPr id="8" name="Bilde 6">
            <a:extLst>
              <a:ext uri="{FF2B5EF4-FFF2-40B4-BE49-F238E27FC236}">
                <a16:creationId xmlns:a16="http://schemas.microsoft.com/office/drawing/2014/main" id="{6AFBCE82-E8EF-4BEB-96EB-374F370914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443" y="469288"/>
            <a:ext cx="2065553" cy="698973"/>
          </a:xfrm>
          <a:prstGeom prst="rect">
            <a:avLst/>
          </a:prstGeom>
        </p:spPr>
      </p:pic>
    </p:spTree>
    <p:extLst>
      <p:ext uri="{BB962C8B-B14F-4D97-AF65-F5344CB8AC3E}">
        <p14:creationId xmlns:p14="http://schemas.microsoft.com/office/powerpoint/2010/main" val="1644330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p:cSld name="Digdir Introslide #7">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7D83A18E-4B0C-454E-81E7-91F1C4D484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6"/>
            <a:ext cx="6869292" cy="1530351"/>
          </a:xfrm>
          <a:prstGeom prst="rect">
            <a:avLst/>
          </a:prstGeom>
        </p:spPr>
        <p:txBody>
          <a:bodyPr anchor="b">
            <a:normAutofit/>
          </a:bodyPr>
          <a:lstStyle>
            <a:lvl1pPr algn="l">
              <a:lnSpc>
                <a:spcPct val="100000"/>
              </a:lnSpc>
              <a:defRPr sz="3750">
                <a:solidFill>
                  <a:schemeClr val="bg1"/>
                </a:solidFill>
              </a:defRPr>
            </a:lvl1pPr>
          </a:lstStyle>
          <a:p>
            <a:r>
              <a:rPr lang="en-US"/>
              <a:t>Click to edit Master title style</a:t>
            </a:r>
            <a:endParaRPr lang="nb-NO"/>
          </a:p>
        </p:txBody>
      </p:sp>
      <p:sp>
        <p:nvSpPr>
          <p:cNvPr id="7" name="TextBox 6">
            <a:extLst>
              <a:ext uri="{FF2B5EF4-FFF2-40B4-BE49-F238E27FC236}">
                <a16:creationId xmlns:a16="http://schemas.microsoft.com/office/drawing/2014/main" id="{00E90904-DBBA-4AD3-8739-C68A030E86D8}"/>
              </a:ext>
            </a:extLst>
          </p:cNvPr>
          <p:cNvSpPr txBox="1"/>
          <p:nvPr/>
        </p:nvSpPr>
        <p:spPr>
          <a:xfrm>
            <a:off x="13816252" y="754067"/>
            <a:ext cx="1029446" cy="246221"/>
          </a:xfrm>
          <a:prstGeom prst="rect">
            <a:avLst/>
          </a:prstGeom>
          <a:noFill/>
        </p:spPr>
        <p:txBody>
          <a:bodyPr wrap="square" rtlCol="0">
            <a:spAutoFit/>
          </a:bodyPr>
          <a:lstStyle/>
          <a:p>
            <a:r>
              <a:rPr lang="en-US" sz="1000" b="1">
                <a:solidFill>
                  <a:srgbClr val="1E2B3C"/>
                </a:solidFill>
                <a:latin typeface="Arial" panose="020B0604020202020204" pitchFamily="34" charset="0"/>
                <a:cs typeface="Arial" panose="020B0604020202020204" pitchFamily="34" charset="0"/>
              </a:rPr>
              <a:t>digdir.no</a:t>
            </a:r>
          </a:p>
        </p:txBody>
      </p:sp>
      <p:pic>
        <p:nvPicPr>
          <p:cNvPr id="9" name="Bilde 6">
            <a:extLst>
              <a:ext uri="{FF2B5EF4-FFF2-40B4-BE49-F238E27FC236}">
                <a16:creationId xmlns:a16="http://schemas.microsoft.com/office/drawing/2014/main" id="{B30385E6-F6E9-42D3-B980-373913FC9D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443" y="469288"/>
            <a:ext cx="2065553" cy="698973"/>
          </a:xfrm>
          <a:prstGeom prst="rect">
            <a:avLst/>
          </a:prstGeom>
        </p:spPr>
      </p:pic>
    </p:spTree>
    <p:extLst>
      <p:ext uri="{BB962C8B-B14F-4D97-AF65-F5344CB8AC3E}">
        <p14:creationId xmlns:p14="http://schemas.microsoft.com/office/powerpoint/2010/main" val="19977538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p:cSld name="Digdir Introslide #8">
    <p:bg>
      <p:bgPr>
        <a:solidFill>
          <a:schemeClr val="lt1"/>
        </a:solidFill>
        <a:effectLst/>
      </p:bgPr>
    </p:bg>
    <p:spTree>
      <p:nvGrpSpPr>
        <p:cNvPr id="1" name=""/>
        <p:cNvGrpSpPr/>
        <p:nvPr/>
      </p:nvGrpSpPr>
      <p:grpSpPr>
        <a:xfrm>
          <a:off x="0" y="0"/>
          <a:ext cx="0" cy="0"/>
          <a:chOff x="0" y="0"/>
          <a:chExt cx="0" cy="0"/>
        </a:xfrm>
      </p:grpSpPr>
      <p:pic>
        <p:nvPicPr>
          <p:cNvPr id="6" name="Bilde 5" descr="Et bilde som inneholder tegning&#10;&#10;Automatisk generert beskrivelse">
            <a:extLst>
              <a:ext uri="{FF2B5EF4-FFF2-40B4-BE49-F238E27FC236}">
                <a16:creationId xmlns:a16="http://schemas.microsoft.com/office/drawing/2014/main" id="{869FEB36-2120-4C4B-A06E-09E862D5E2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6"/>
            <a:ext cx="6869292" cy="1530351"/>
          </a:xfrm>
          <a:prstGeom prst="rect">
            <a:avLst/>
          </a:prstGeom>
        </p:spPr>
        <p:txBody>
          <a:bodyPr anchor="b">
            <a:normAutofit/>
          </a:bodyPr>
          <a:lstStyle>
            <a:lvl1pPr algn="l">
              <a:lnSpc>
                <a:spcPct val="100000"/>
              </a:lnSpc>
              <a:defRPr sz="3750">
                <a:solidFill>
                  <a:schemeClr val="bg1"/>
                </a:solidFill>
              </a:defRPr>
            </a:lvl1pPr>
          </a:lstStyle>
          <a:p>
            <a:r>
              <a:rPr lang="en-US"/>
              <a:t>Click to edit Master title style</a:t>
            </a:r>
            <a:endParaRPr lang="nb-NO"/>
          </a:p>
        </p:txBody>
      </p:sp>
      <p:sp>
        <p:nvSpPr>
          <p:cNvPr id="7" name="TextBox 6">
            <a:extLst>
              <a:ext uri="{FF2B5EF4-FFF2-40B4-BE49-F238E27FC236}">
                <a16:creationId xmlns:a16="http://schemas.microsoft.com/office/drawing/2014/main" id="{00E90904-DBBA-4AD3-8739-C68A030E86D8}"/>
              </a:ext>
            </a:extLst>
          </p:cNvPr>
          <p:cNvSpPr txBox="1"/>
          <p:nvPr/>
        </p:nvSpPr>
        <p:spPr>
          <a:xfrm>
            <a:off x="13816252" y="754067"/>
            <a:ext cx="1029446" cy="246221"/>
          </a:xfrm>
          <a:prstGeom prst="rect">
            <a:avLst/>
          </a:prstGeom>
          <a:noFill/>
        </p:spPr>
        <p:txBody>
          <a:bodyPr wrap="square" rtlCol="0">
            <a:spAutoFit/>
          </a:bodyPr>
          <a:lstStyle/>
          <a:p>
            <a:r>
              <a:rPr lang="en-US" sz="1000" b="1">
                <a:solidFill>
                  <a:srgbClr val="1E2B3C"/>
                </a:solidFill>
                <a:latin typeface="Arial" panose="020B0604020202020204" pitchFamily="34" charset="0"/>
                <a:cs typeface="Arial" panose="020B0604020202020204" pitchFamily="34" charset="0"/>
              </a:rPr>
              <a:t>digdir.no</a:t>
            </a:r>
          </a:p>
        </p:txBody>
      </p:sp>
      <p:pic>
        <p:nvPicPr>
          <p:cNvPr id="9" name="Bilde 6">
            <a:extLst>
              <a:ext uri="{FF2B5EF4-FFF2-40B4-BE49-F238E27FC236}">
                <a16:creationId xmlns:a16="http://schemas.microsoft.com/office/drawing/2014/main" id="{E1A88B3D-2342-49C4-A88F-20F321BAF4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443" y="469288"/>
            <a:ext cx="2065553" cy="698973"/>
          </a:xfrm>
          <a:prstGeom prst="rect">
            <a:avLst/>
          </a:prstGeom>
        </p:spPr>
      </p:pic>
    </p:spTree>
    <p:extLst>
      <p:ext uri="{BB962C8B-B14F-4D97-AF65-F5344CB8AC3E}">
        <p14:creationId xmlns:p14="http://schemas.microsoft.com/office/powerpoint/2010/main" val="28200057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p:cSld name="Digdir Introslide #9">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2AF6A1F0-48BA-4FA0-94B4-925E77FCC2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6"/>
            <a:ext cx="6869292" cy="1530351"/>
          </a:xfrm>
          <a:prstGeom prst="rect">
            <a:avLst/>
          </a:prstGeom>
        </p:spPr>
        <p:txBody>
          <a:bodyPr anchor="b">
            <a:normAutofit/>
          </a:bodyPr>
          <a:lstStyle>
            <a:lvl1pPr algn="l">
              <a:lnSpc>
                <a:spcPct val="100000"/>
              </a:lnSpc>
              <a:defRPr sz="3750">
                <a:solidFill>
                  <a:schemeClr val="bg1"/>
                </a:solidFill>
              </a:defRPr>
            </a:lvl1pPr>
          </a:lstStyle>
          <a:p>
            <a:r>
              <a:rPr lang="en-US"/>
              <a:t>Click to edit Master title style</a:t>
            </a:r>
            <a:endParaRPr lang="nb-NO"/>
          </a:p>
        </p:txBody>
      </p:sp>
      <p:sp>
        <p:nvSpPr>
          <p:cNvPr id="7" name="TextBox 6">
            <a:extLst>
              <a:ext uri="{FF2B5EF4-FFF2-40B4-BE49-F238E27FC236}">
                <a16:creationId xmlns:a16="http://schemas.microsoft.com/office/drawing/2014/main" id="{00E90904-DBBA-4AD3-8739-C68A030E86D8}"/>
              </a:ext>
            </a:extLst>
          </p:cNvPr>
          <p:cNvSpPr txBox="1"/>
          <p:nvPr/>
        </p:nvSpPr>
        <p:spPr>
          <a:xfrm>
            <a:off x="13816252" y="754067"/>
            <a:ext cx="1029446" cy="246221"/>
          </a:xfrm>
          <a:prstGeom prst="rect">
            <a:avLst/>
          </a:prstGeom>
          <a:noFill/>
        </p:spPr>
        <p:txBody>
          <a:bodyPr wrap="square" rtlCol="0">
            <a:spAutoFit/>
          </a:bodyPr>
          <a:lstStyle/>
          <a:p>
            <a:r>
              <a:rPr lang="en-US" sz="1000" b="1">
                <a:solidFill>
                  <a:srgbClr val="1E2B3C"/>
                </a:solidFill>
                <a:latin typeface="Arial" panose="020B0604020202020204" pitchFamily="34" charset="0"/>
                <a:cs typeface="Arial" panose="020B0604020202020204" pitchFamily="34" charset="0"/>
              </a:rPr>
              <a:t>digdir.no</a:t>
            </a:r>
          </a:p>
        </p:txBody>
      </p:sp>
      <p:pic>
        <p:nvPicPr>
          <p:cNvPr id="9" name="Bilde 6">
            <a:extLst>
              <a:ext uri="{FF2B5EF4-FFF2-40B4-BE49-F238E27FC236}">
                <a16:creationId xmlns:a16="http://schemas.microsoft.com/office/drawing/2014/main" id="{85AFD46E-4D96-40A2-B62B-C7D9D643F9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443" y="469288"/>
            <a:ext cx="2065553" cy="698973"/>
          </a:xfrm>
          <a:prstGeom prst="rect">
            <a:avLst/>
          </a:prstGeom>
        </p:spPr>
      </p:pic>
    </p:spTree>
    <p:extLst>
      <p:ext uri="{BB962C8B-B14F-4D97-AF65-F5344CB8AC3E}">
        <p14:creationId xmlns:p14="http://schemas.microsoft.com/office/powerpoint/2010/main" val="33602859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ittel og innhold">
    <p:spTree>
      <p:nvGrpSpPr>
        <p:cNvPr id="1" name=""/>
        <p:cNvGrpSpPr/>
        <p:nvPr/>
      </p:nvGrpSpPr>
      <p:grpSpPr>
        <a:xfrm>
          <a:off x="0" y="0"/>
          <a:ext cx="0" cy="0"/>
          <a:chOff x="0" y="0"/>
          <a:chExt cx="0" cy="0"/>
        </a:xfrm>
      </p:grpSpPr>
      <p:sp>
        <p:nvSpPr>
          <p:cNvPr id="5" name="Plassholder for tekst 2">
            <a:extLst>
              <a:ext uri="{FF2B5EF4-FFF2-40B4-BE49-F238E27FC236}">
                <a16:creationId xmlns:a16="http://schemas.microsoft.com/office/drawing/2014/main" id="{626F4051-322D-4761-B918-75CA0F940DA8}"/>
              </a:ext>
            </a:extLst>
          </p:cNvPr>
          <p:cNvSpPr>
            <a:spLocks noGrp="1"/>
          </p:cNvSpPr>
          <p:nvPr>
            <p:ph idx="1"/>
          </p:nvPr>
        </p:nvSpPr>
        <p:spPr>
          <a:xfrm>
            <a:off x="1069974" y="2484439"/>
            <a:ext cx="14114462" cy="5945049"/>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6" name="Plassholder for tittel 1">
            <a:extLst>
              <a:ext uri="{FF2B5EF4-FFF2-40B4-BE49-F238E27FC236}">
                <a16:creationId xmlns:a16="http://schemas.microsoft.com/office/drawing/2014/main" id="{758EB8A5-7F81-4483-A711-E1C9F1B9A1FA}"/>
              </a:ext>
            </a:extLst>
          </p:cNvPr>
          <p:cNvSpPr>
            <a:spLocks noGrp="1"/>
          </p:cNvSpPr>
          <p:nvPr>
            <p:ph type="title" hasCustomPrompt="1"/>
          </p:nvPr>
        </p:nvSpPr>
        <p:spPr>
          <a:xfrm>
            <a:off x="1069976" y="1269602"/>
            <a:ext cx="14114462" cy="692497"/>
          </a:xfrm>
          <a:prstGeom prst="rect">
            <a:avLst/>
          </a:prstGeom>
        </p:spPr>
        <p:txBody>
          <a:bodyPr vert="horz" lIns="0" tIns="0" rIns="0" bIns="0" rtlCol="0" anchor="t" anchorCtr="0">
            <a:noAutofit/>
          </a:bodyPr>
          <a:lstStyle>
            <a:lvl1pPr>
              <a:defRPr sz="3000"/>
            </a:lvl1pPr>
          </a:lstStyle>
          <a:p>
            <a:r>
              <a:rPr lang="nb-NO"/>
              <a:t>Klikk for å redigere tittelstil</a:t>
            </a:r>
          </a:p>
        </p:txBody>
      </p:sp>
    </p:spTree>
    <p:extLst>
      <p:ext uri="{BB962C8B-B14F-4D97-AF65-F5344CB8AC3E}">
        <p14:creationId xmlns:p14="http://schemas.microsoft.com/office/powerpoint/2010/main" val="13084171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gdir Introslide #7">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7D83A18E-4B0C-454E-81E7-91F1C4D484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4621030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To innholdsdeler">
    <p:spTree>
      <p:nvGrpSpPr>
        <p:cNvPr id="1" name=""/>
        <p:cNvGrpSpPr/>
        <p:nvPr/>
      </p:nvGrpSpPr>
      <p:grpSpPr>
        <a:xfrm>
          <a:off x="0" y="0"/>
          <a:ext cx="0" cy="0"/>
          <a:chOff x="0" y="0"/>
          <a:chExt cx="0" cy="0"/>
        </a:xfrm>
      </p:grpSpPr>
      <p:sp>
        <p:nvSpPr>
          <p:cNvPr id="3" name="Plassholder for innhold 2"/>
          <p:cNvSpPr>
            <a:spLocks noGrp="1"/>
          </p:cNvSpPr>
          <p:nvPr>
            <p:ph sz="half" idx="1"/>
          </p:nvPr>
        </p:nvSpPr>
        <p:spPr>
          <a:xfrm>
            <a:off x="1069974" y="2273163"/>
            <a:ext cx="6934523" cy="61563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Plassholder for innhold 3"/>
          <p:cNvSpPr>
            <a:spLocks noGrp="1"/>
          </p:cNvSpPr>
          <p:nvPr>
            <p:ph sz="half" idx="2"/>
          </p:nvPr>
        </p:nvSpPr>
        <p:spPr>
          <a:xfrm>
            <a:off x="8249914" y="2273163"/>
            <a:ext cx="6934523" cy="61563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9" name="Plassholder for tittel 1">
            <a:extLst>
              <a:ext uri="{FF2B5EF4-FFF2-40B4-BE49-F238E27FC236}">
                <a16:creationId xmlns:a16="http://schemas.microsoft.com/office/drawing/2014/main" id="{97C25ED5-A7B7-439C-8D7F-2262BCA976B3}"/>
              </a:ext>
            </a:extLst>
          </p:cNvPr>
          <p:cNvSpPr>
            <a:spLocks noGrp="1"/>
          </p:cNvSpPr>
          <p:nvPr>
            <p:ph type="title" hasCustomPrompt="1"/>
          </p:nvPr>
        </p:nvSpPr>
        <p:spPr>
          <a:xfrm>
            <a:off x="1069976" y="1269602"/>
            <a:ext cx="14114462" cy="692497"/>
          </a:xfrm>
          <a:prstGeom prst="rect">
            <a:avLst/>
          </a:prstGeom>
        </p:spPr>
        <p:txBody>
          <a:bodyPr vert="horz" lIns="0" tIns="0" rIns="0" bIns="0" rtlCol="0" anchor="t" anchorCtr="0">
            <a:noAutofit/>
          </a:bodyPr>
          <a:lstStyle>
            <a:lvl1pPr>
              <a:defRPr sz="3000"/>
            </a:lvl1pPr>
          </a:lstStyle>
          <a:p>
            <a:r>
              <a:rPr lang="nb-NO"/>
              <a:t>Klikk for å redigere tittelstil</a:t>
            </a:r>
          </a:p>
        </p:txBody>
      </p:sp>
    </p:spTree>
    <p:extLst>
      <p:ext uri="{BB962C8B-B14F-4D97-AF65-F5344CB8AC3E}">
        <p14:creationId xmlns:p14="http://schemas.microsoft.com/office/powerpoint/2010/main" val="464071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1905">
          <p15:clr>
            <a:srgbClr val="FBAE40"/>
          </p15:clr>
        </p15:guide>
        <p15:guide id="2" pos="899">
          <p15:clr>
            <a:srgbClr val="FBAE40"/>
          </p15:clr>
        </p15:guide>
        <p15:guide id="3" orient="horz" pos="7076">
          <p15:clr>
            <a:srgbClr val="FBAE40"/>
          </p15:clr>
        </p15:guide>
        <p15:guide id="4" pos="12752">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p:cSld name="Helsides bilde">
    <p:spTree>
      <p:nvGrpSpPr>
        <p:cNvPr id="1" name=""/>
        <p:cNvGrpSpPr/>
        <p:nvPr/>
      </p:nvGrpSpPr>
      <p:grpSpPr>
        <a:xfrm>
          <a:off x="0" y="0"/>
          <a:ext cx="0" cy="0"/>
          <a:chOff x="0" y="0"/>
          <a:chExt cx="0" cy="0"/>
        </a:xfrm>
      </p:grpSpPr>
      <p:sp>
        <p:nvSpPr>
          <p:cNvPr id="7" name="Plassholder for bilde 6">
            <a:extLst>
              <a:ext uri="{FF2B5EF4-FFF2-40B4-BE49-F238E27FC236}">
                <a16:creationId xmlns:a16="http://schemas.microsoft.com/office/drawing/2014/main" id="{24FAF295-66FF-4DF2-99B8-D49F2A51452F}"/>
              </a:ext>
            </a:extLst>
          </p:cNvPr>
          <p:cNvSpPr>
            <a:spLocks noGrp="1"/>
          </p:cNvSpPr>
          <p:nvPr>
            <p:ph type="pic" sz="quarter" idx="13"/>
          </p:nvPr>
        </p:nvSpPr>
        <p:spPr>
          <a:xfrm>
            <a:off x="2" y="3"/>
            <a:ext cx="16256033" cy="9145143"/>
          </a:xfrm>
          <a:prstGeom prst="rect">
            <a:avLst/>
          </a:prstGeom>
        </p:spPr>
        <p:txBody>
          <a:bodyPr lIns="0" tIns="2880000" rIns="0" bIns="0" anchor="t" anchorCtr="1"/>
          <a:lstStyle>
            <a:lvl1pPr marL="0" indent="0" algn="ctr">
              <a:buNone/>
              <a:defRPr sz="2250"/>
            </a:lvl1pPr>
          </a:lstStyle>
          <a:p>
            <a:r>
              <a:rPr lang="en-US"/>
              <a:t>Click icon to add picture</a:t>
            </a:r>
            <a:endParaRPr lang="nb-NO"/>
          </a:p>
        </p:txBody>
      </p:sp>
    </p:spTree>
    <p:extLst>
      <p:ext uri="{BB962C8B-B14F-4D97-AF65-F5344CB8AC3E}">
        <p14:creationId xmlns:p14="http://schemas.microsoft.com/office/powerpoint/2010/main" val="19239322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lde /m tekst">
    <p:spTree>
      <p:nvGrpSpPr>
        <p:cNvPr id="1" name=""/>
        <p:cNvGrpSpPr/>
        <p:nvPr/>
      </p:nvGrpSpPr>
      <p:grpSpPr>
        <a:xfrm>
          <a:off x="0" y="0"/>
          <a:ext cx="0" cy="0"/>
          <a:chOff x="0" y="0"/>
          <a:chExt cx="0" cy="0"/>
        </a:xfrm>
      </p:grpSpPr>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2" y="2"/>
            <a:ext cx="16256033" cy="4572572"/>
          </a:xfrm>
          <a:prstGeom prst="rect">
            <a:avLst/>
          </a:prstGeom>
        </p:spPr>
        <p:txBody>
          <a:bodyPr lIns="0" tIns="2880000" rIns="0" bIns="0" anchor="t" anchorCtr="1"/>
          <a:lstStyle>
            <a:lvl1pPr marL="0" indent="0" algn="ctr">
              <a:buNone/>
              <a:defRPr sz="2250"/>
            </a:lvl1pPr>
          </a:lstStyle>
          <a:p>
            <a:r>
              <a:rPr lang="en-US"/>
              <a:t>Click icon to add picture</a:t>
            </a:r>
            <a:endParaRPr lang="nb-NO"/>
          </a:p>
        </p:txBody>
      </p:sp>
      <p:sp>
        <p:nvSpPr>
          <p:cNvPr id="10" name="Plassholder for tekst 6">
            <a:extLst>
              <a:ext uri="{FF2B5EF4-FFF2-40B4-BE49-F238E27FC236}">
                <a16:creationId xmlns:a16="http://schemas.microsoft.com/office/drawing/2014/main" id="{660222DE-83EE-4E47-896F-8C78F30A2D45}"/>
              </a:ext>
            </a:extLst>
          </p:cNvPr>
          <p:cNvSpPr>
            <a:spLocks noGrp="1"/>
          </p:cNvSpPr>
          <p:nvPr>
            <p:ph type="body" sz="quarter" idx="13"/>
          </p:nvPr>
        </p:nvSpPr>
        <p:spPr>
          <a:xfrm>
            <a:off x="2364232" y="5309938"/>
            <a:ext cx="12295196" cy="2971097"/>
          </a:xfrm>
          <a:prstGeom prst="rect">
            <a:avLst/>
          </a:prstGeom>
        </p:spPr>
        <p:txBody>
          <a:bodyPr lIns="0" tIns="0" rIns="0" bIns="0"/>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Tree>
    <p:extLst>
      <p:ext uri="{BB962C8B-B14F-4D97-AF65-F5344CB8AC3E}">
        <p14:creationId xmlns:p14="http://schemas.microsoft.com/office/powerpoint/2010/main" val="1791209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Stort bilde med tekst">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8502D847-EF0A-40D6-98D4-363AD03B4F25}"/>
              </a:ext>
            </a:extLst>
          </p:cNvPr>
          <p:cNvSpPr/>
          <p:nvPr/>
        </p:nvSpPr>
        <p:spPr>
          <a:xfrm>
            <a:off x="1944914" y="101602"/>
            <a:ext cx="13628915" cy="10740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351"/>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8124599" y="3"/>
            <a:ext cx="8129816" cy="9145143"/>
          </a:xfrm>
          <a:prstGeom prst="rect">
            <a:avLst/>
          </a:prstGeom>
        </p:spPr>
        <p:txBody>
          <a:bodyPr lIns="0" tIns="720000" rIns="0" bIns="0" anchor="t" anchorCtr="1"/>
          <a:lstStyle>
            <a:lvl1pPr marL="0" indent="0" algn="ctr">
              <a:buNone/>
              <a:defRPr sz="2250"/>
            </a:lvl1pPr>
          </a:lstStyle>
          <a:p>
            <a:r>
              <a:rPr lang="en-US"/>
              <a:t>Click icon to add picture</a:t>
            </a:r>
            <a:endParaRPr lang="nb-NO"/>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1590" y="566057"/>
            <a:ext cx="6480810" cy="8049032"/>
          </a:xfrm>
          <a:prstGeom prst="rect">
            <a:avLst/>
          </a:prstGeom>
        </p:spPr>
        <p:txBody>
          <a:bodyPr lIns="0" tIns="0" rIns="0" bIns="0"/>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Tree>
    <p:extLst>
      <p:ext uri="{BB962C8B-B14F-4D97-AF65-F5344CB8AC3E}">
        <p14:creationId xmlns:p14="http://schemas.microsoft.com/office/powerpoint/2010/main" val="29083838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2x tekstbokser og 2x bilder">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D334645B-223F-4526-8D89-BC20DD382EAF}"/>
              </a:ext>
            </a:extLst>
          </p:cNvPr>
          <p:cNvSpPr/>
          <p:nvPr/>
        </p:nvSpPr>
        <p:spPr>
          <a:xfrm>
            <a:off x="1306286" y="130631"/>
            <a:ext cx="14557828" cy="19158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351"/>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4572574"/>
            <a:ext cx="8129816" cy="4571428"/>
          </a:xfrm>
          <a:prstGeom prst="rect">
            <a:avLst/>
          </a:prstGeom>
        </p:spPr>
        <p:txBody>
          <a:bodyPr lIns="0" tIns="720000" rIns="0" bIns="0" anchor="t" anchorCtr="1"/>
          <a:lstStyle>
            <a:lvl1pPr marL="0" indent="0" algn="ctr">
              <a:buNone/>
              <a:defRPr sz="2250"/>
            </a:lvl1pPr>
          </a:lstStyle>
          <a:p>
            <a:r>
              <a:rPr lang="en-US"/>
              <a:t>Click icon to add picture</a:t>
            </a:r>
            <a:endParaRPr lang="nb-NO"/>
          </a:p>
        </p:txBody>
      </p:sp>
      <p:sp>
        <p:nvSpPr>
          <p:cNvPr id="7" name="Plassholder for tekst 6">
            <a:extLst>
              <a:ext uri="{FF2B5EF4-FFF2-40B4-BE49-F238E27FC236}">
                <a16:creationId xmlns:a16="http://schemas.microsoft.com/office/drawing/2014/main" id="{70691A1F-0C65-4936-A3D1-75D553931D9A}"/>
              </a:ext>
            </a:extLst>
          </p:cNvPr>
          <p:cNvSpPr>
            <a:spLocks noGrp="1"/>
          </p:cNvSpPr>
          <p:nvPr>
            <p:ph type="body" sz="quarter" idx="13"/>
          </p:nvPr>
        </p:nvSpPr>
        <p:spPr>
          <a:xfrm>
            <a:off x="1080135" y="338380"/>
            <a:ext cx="5760720" cy="2520315"/>
          </a:xfrm>
          <a:prstGeom prst="rect">
            <a:avLst/>
          </a:prstGeom>
        </p:spPr>
        <p:txBody>
          <a:bodyPr lIns="0" tIns="0" rIns="0" bIns="0"/>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9" name="Plassholder for bilde 6">
            <a:extLst>
              <a:ext uri="{FF2B5EF4-FFF2-40B4-BE49-F238E27FC236}">
                <a16:creationId xmlns:a16="http://schemas.microsoft.com/office/drawing/2014/main" id="{A6665869-579D-4D0A-8BB5-C514B896A395}"/>
              </a:ext>
            </a:extLst>
          </p:cNvPr>
          <p:cNvSpPr>
            <a:spLocks noGrp="1"/>
          </p:cNvSpPr>
          <p:nvPr>
            <p:ph type="pic" sz="quarter" idx="15"/>
          </p:nvPr>
        </p:nvSpPr>
        <p:spPr>
          <a:xfrm>
            <a:off x="8129816" y="2"/>
            <a:ext cx="8124596" cy="4572572"/>
          </a:xfrm>
          <a:prstGeom prst="rect">
            <a:avLst/>
          </a:prstGeom>
        </p:spPr>
        <p:txBody>
          <a:bodyPr lIns="0" tIns="720000" rIns="0" bIns="0" anchor="t" anchorCtr="1"/>
          <a:lstStyle>
            <a:lvl1pPr marL="0" indent="0" algn="ctr">
              <a:buNone/>
              <a:defRPr sz="2250"/>
            </a:lvl1pPr>
          </a:lstStyle>
          <a:p>
            <a:r>
              <a:rPr lang="en-US"/>
              <a:t>Click icon to add picture</a:t>
            </a:r>
            <a:endParaRPr lang="nb-NO"/>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81146" y="4856073"/>
            <a:ext cx="5760720" cy="2520315"/>
          </a:xfrm>
          <a:prstGeom prst="rect">
            <a:avLst/>
          </a:prstGeom>
        </p:spPr>
        <p:txBody>
          <a:bodyPr lIns="0" tIns="0" rIns="0" bIns="0"/>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Tree>
    <p:extLst>
      <p:ext uri="{BB962C8B-B14F-4D97-AF65-F5344CB8AC3E}">
        <p14:creationId xmlns:p14="http://schemas.microsoft.com/office/powerpoint/2010/main" val="27378288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p:cSld name="Dataside">
    <p:spTree>
      <p:nvGrpSpPr>
        <p:cNvPr id="1" name=""/>
        <p:cNvGrpSpPr/>
        <p:nvPr/>
      </p:nvGrpSpPr>
      <p:grpSpPr>
        <a:xfrm>
          <a:off x="0" y="0"/>
          <a:ext cx="0" cy="0"/>
          <a:chOff x="0" y="0"/>
          <a:chExt cx="0" cy="0"/>
        </a:xfrm>
      </p:grpSpPr>
      <p:sp>
        <p:nvSpPr>
          <p:cNvPr id="15" name="Plassholder for innhold 14">
            <a:extLst>
              <a:ext uri="{FF2B5EF4-FFF2-40B4-BE49-F238E27FC236}">
                <a16:creationId xmlns:a16="http://schemas.microsoft.com/office/drawing/2014/main" id="{BA50970E-2AEF-4397-90BC-068B1C7C1E60}"/>
              </a:ext>
            </a:extLst>
          </p:cNvPr>
          <p:cNvSpPr>
            <a:spLocks noGrp="1"/>
          </p:cNvSpPr>
          <p:nvPr>
            <p:ph idx="14"/>
          </p:nvPr>
        </p:nvSpPr>
        <p:spPr>
          <a:xfrm>
            <a:off x="1069976" y="1358539"/>
            <a:ext cx="14114461" cy="7074263"/>
          </a:xfrm>
          <a:prstGeom prst="rect">
            <a:avLst/>
          </a:prstGeom>
        </p:spPr>
        <p:txBody>
          <a:bodyPr lIns="0" tIns="0" rIns="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pic>
        <p:nvPicPr>
          <p:cNvPr id="4" name="Bilde 6">
            <a:extLst>
              <a:ext uri="{FF2B5EF4-FFF2-40B4-BE49-F238E27FC236}">
                <a16:creationId xmlns:a16="http://schemas.microsoft.com/office/drawing/2014/main" id="{1B9B4353-5D1B-4BCE-A682-9C57620590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32602" y="469288"/>
            <a:ext cx="2065553" cy="698973"/>
          </a:xfrm>
          <a:prstGeom prst="rect">
            <a:avLst/>
          </a:prstGeom>
        </p:spPr>
      </p:pic>
      <p:sp>
        <p:nvSpPr>
          <p:cNvPr id="5" name="TextBox 6">
            <a:extLst>
              <a:ext uri="{FF2B5EF4-FFF2-40B4-BE49-F238E27FC236}">
                <a16:creationId xmlns:a16="http://schemas.microsoft.com/office/drawing/2014/main" id="{BC11229E-93A2-4C35-B4C5-3226B5229B0D}"/>
              </a:ext>
            </a:extLst>
          </p:cNvPr>
          <p:cNvSpPr txBox="1"/>
          <p:nvPr/>
        </p:nvSpPr>
        <p:spPr>
          <a:xfrm>
            <a:off x="13816252" y="754067"/>
            <a:ext cx="1029446" cy="246221"/>
          </a:xfrm>
          <a:prstGeom prst="rect">
            <a:avLst/>
          </a:prstGeom>
          <a:noFill/>
        </p:spPr>
        <p:txBody>
          <a:bodyPr wrap="square" rtlCol="0">
            <a:spAutoFit/>
          </a:bodyPr>
          <a:lstStyle/>
          <a:p>
            <a:r>
              <a:rPr lang="en-US" sz="1000"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38003490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p:cSld name="Pause #1">
    <p:spTree>
      <p:nvGrpSpPr>
        <p:cNvPr id="1" name=""/>
        <p:cNvGrpSpPr/>
        <p:nvPr/>
      </p:nvGrpSpPr>
      <p:grpSpPr>
        <a:xfrm>
          <a:off x="0" y="0"/>
          <a:ext cx="0" cy="0"/>
          <a:chOff x="0" y="0"/>
          <a:chExt cx="0" cy="0"/>
        </a:xfrm>
      </p:grpSpPr>
      <p:pic>
        <p:nvPicPr>
          <p:cNvPr id="3" name="Bilde 2" descr="Et bilde som inneholder tegning&#10;&#10;Automatisk generert beskrivelse">
            <a:extLst>
              <a:ext uri="{FF2B5EF4-FFF2-40B4-BE49-F238E27FC236}">
                <a16:creationId xmlns:a16="http://schemas.microsoft.com/office/drawing/2014/main" id="{B32B5ECC-2D7D-48D0-B8D9-C63BF3D3531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19"/>
            <a:ext cx="16254413" cy="9141965"/>
          </a:xfrm>
          <a:prstGeom prst="rect">
            <a:avLst/>
          </a:prstGeom>
        </p:spPr>
      </p:pic>
      <p:sp>
        <p:nvSpPr>
          <p:cNvPr id="6" name="Tittel 1"/>
          <p:cNvSpPr>
            <a:spLocks noGrp="1"/>
          </p:cNvSpPr>
          <p:nvPr>
            <p:ph type="title"/>
          </p:nvPr>
        </p:nvSpPr>
        <p:spPr>
          <a:xfrm>
            <a:off x="2365964" y="3681200"/>
            <a:ext cx="6120080" cy="1419611"/>
          </a:xfrm>
          <a:prstGeom prst="rect">
            <a:avLst/>
          </a:prstGeom>
        </p:spPr>
        <p:txBody>
          <a:bodyPr/>
          <a:lstStyle>
            <a:lvl1pPr>
              <a:defRPr>
                <a:solidFill>
                  <a:schemeClr val="bg1"/>
                </a:solidFill>
              </a:defRPr>
            </a:lvl1pPr>
          </a:lstStyle>
          <a:p>
            <a:r>
              <a:rPr lang="en-US"/>
              <a:t>Click to edit Master title style</a:t>
            </a:r>
            <a:endParaRPr lang="nb-NO"/>
          </a:p>
        </p:txBody>
      </p:sp>
      <p:pic>
        <p:nvPicPr>
          <p:cNvPr id="11" name="Bilde 10" descr="Et bilde som inneholder tegning&#10;&#10;Automatisk generert beskrivelse">
            <a:extLst>
              <a:ext uri="{FF2B5EF4-FFF2-40B4-BE49-F238E27FC236}">
                <a16:creationId xmlns:a16="http://schemas.microsoft.com/office/drawing/2014/main" id="{1623D34C-1926-4810-91BE-D6B95CA93B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5965" y="600107"/>
            <a:ext cx="439149" cy="440948"/>
          </a:xfrm>
          <a:prstGeom prst="rect">
            <a:avLst/>
          </a:prstGeom>
        </p:spPr>
      </p:pic>
      <p:sp>
        <p:nvSpPr>
          <p:cNvPr id="17" name="TextBox 6">
            <a:extLst>
              <a:ext uri="{FF2B5EF4-FFF2-40B4-BE49-F238E27FC236}">
                <a16:creationId xmlns:a16="http://schemas.microsoft.com/office/drawing/2014/main" id="{AEEAA6E5-76EB-4149-A5FA-6F5AED27612D}"/>
              </a:ext>
            </a:extLst>
          </p:cNvPr>
          <p:cNvSpPr txBox="1"/>
          <p:nvPr/>
        </p:nvSpPr>
        <p:spPr>
          <a:xfrm>
            <a:off x="13816252" y="754067"/>
            <a:ext cx="1029446" cy="246221"/>
          </a:xfrm>
          <a:prstGeom prst="rect">
            <a:avLst/>
          </a:prstGeom>
          <a:noFill/>
        </p:spPr>
        <p:txBody>
          <a:bodyPr wrap="square" rtlCol="0">
            <a:spAutoFit/>
          </a:bodyPr>
          <a:lstStyle/>
          <a:p>
            <a:r>
              <a:rPr lang="en-US" sz="1000"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37308586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blank" preserve="1">
  <p:cSld name="Avslutningsside">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6D1E0FE9-5097-4A7A-849E-80C6670E411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19"/>
            <a:ext cx="16254413" cy="9141965"/>
          </a:xfrm>
          <a:prstGeom prst="rect">
            <a:avLst/>
          </a:prstGeom>
        </p:spPr>
      </p:pic>
      <p:pic>
        <p:nvPicPr>
          <p:cNvPr id="4" name="Bilde 3" descr="Et bilde som inneholder tegning&#10;&#10;Automatisk generert beskrivelse">
            <a:extLst>
              <a:ext uri="{FF2B5EF4-FFF2-40B4-BE49-F238E27FC236}">
                <a16:creationId xmlns:a16="http://schemas.microsoft.com/office/drawing/2014/main" id="{55ABA1C8-70E5-466F-8965-C04932D886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7209" y="4295662"/>
            <a:ext cx="1489437" cy="1495540"/>
          </a:xfrm>
          <a:prstGeom prst="rect">
            <a:avLst/>
          </a:prstGeom>
        </p:spPr>
      </p:pic>
      <p:sp>
        <p:nvSpPr>
          <p:cNvPr id="5" name="TekstSylinder 4">
            <a:extLst>
              <a:ext uri="{FF2B5EF4-FFF2-40B4-BE49-F238E27FC236}">
                <a16:creationId xmlns:a16="http://schemas.microsoft.com/office/drawing/2014/main" id="{A278092D-6D2E-4BF9-9025-D1CB6046007B}"/>
              </a:ext>
            </a:extLst>
          </p:cNvPr>
          <p:cNvSpPr txBox="1"/>
          <p:nvPr/>
        </p:nvSpPr>
        <p:spPr>
          <a:xfrm>
            <a:off x="8054543" y="7302500"/>
            <a:ext cx="3048000" cy="897618"/>
          </a:xfrm>
          <a:prstGeom prst="rect">
            <a:avLst/>
          </a:prstGeom>
          <a:noFill/>
        </p:spPr>
        <p:txBody>
          <a:bodyPr wrap="square" rtlCol="0">
            <a:spAutoFit/>
          </a:bodyPr>
          <a:lstStyle/>
          <a:p>
            <a:pPr>
              <a:lnSpc>
                <a:spcPct val="150000"/>
              </a:lnSpc>
              <a:spcBef>
                <a:spcPts val="0"/>
              </a:spcBef>
            </a:pPr>
            <a:r>
              <a:rPr lang="nb-NO" sz="900" b="1">
                <a:solidFill>
                  <a:schemeClr val="bg1"/>
                </a:solidFill>
              </a:rPr>
              <a:t>Digitaliseringsdirektoratet</a:t>
            </a:r>
          </a:p>
          <a:p>
            <a:pPr>
              <a:lnSpc>
                <a:spcPct val="150000"/>
              </a:lnSpc>
              <a:spcBef>
                <a:spcPts val="0"/>
              </a:spcBef>
            </a:pPr>
            <a:r>
              <a:rPr lang="nb-NO" sz="900" b="0">
                <a:solidFill>
                  <a:schemeClr val="bg1"/>
                </a:solidFill>
              </a:rPr>
              <a:t>postmottak@digdir.no</a:t>
            </a:r>
          </a:p>
          <a:p>
            <a:pPr>
              <a:lnSpc>
                <a:spcPct val="150000"/>
              </a:lnSpc>
              <a:spcBef>
                <a:spcPts val="0"/>
              </a:spcBef>
            </a:pPr>
            <a:r>
              <a:rPr lang="nb-NO" sz="900" b="0">
                <a:solidFill>
                  <a:schemeClr val="bg1"/>
                </a:solidFill>
              </a:rPr>
              <a:t>22 45 10 00</a:t>
            </a:r>
          </a:p>
          <a:p>
            <a:pPr>
              <a:lnSpc>
                <a:spcPct val="150000"/>
              </a:lnSpc>
              <a:spcBef>
                <a:spcPts val="0"/>
              </a:spcBef>
            </a:pPr>
            <a:r>
              <a:rPr lang="nb-NO" sz="900" b="0">
                <a:solidFill>
                  <a:schemeClr val="bg1"/>
                </a:solidFill>
              </a:rPr>
              <a:t>Postboks 1382 Vika, 0114 Oslo</a:t>
            </a:r>
          </a:p>
        </p:txBody>
      </p:sp>
      <p:sp>
        <p:nvSpPr>
          <p:cNvPr id="12" name="TekstSylinder 11">
            <a:extLst>
              <a:ext uri="{FF2B5EF4-FFF2-40B4-BE49-F238E27FC236}">
                <a16:creationId xmlns:a16="http://schemas.microsoft.com/office/drawing/2014/main" id="{63D8E4ED-29EB-4D5B-8A83-7BF70D2626F8}"/>
              </a:ext>
            </a:extLst>
          </p:cNvPr>
          <p:cNvSpPr txBox="1"/>
          <p:nvPr/>
        </p:nvSpPr>
        <p:spPr>
          <a:xfrm>
            <a:off x="11102543" y="7302500"/>
            <a:ext cx="3048000" cy="897618"/>
          </a:xfrm>
          <a:prstGeom prst="rect">
            <a:avLst/>
          </a:prstGeom>
          <a:noFill/>
        </p:spPr>
        <p:txBody>
          <a:bodyPr wrap="square" rtlCol="0">
            <a:spAutoFit/>
          </a:bodyPr>
          <a:lstStyle/>
          <a:p>
            <a:pPr>
              <a:lnSpc>
                <a:spcPct val="150000"/>
              </a:lnSpc>
              <a:spcBef>
                <a:spcPts val="0"/>
              </a:spcBef>
            </a:pPr>
            <a:r>
              <a:rPr lang="nb-NO" sz="900" b="1">
                <a:solidFill>
                  <a:schemeClr val="bg1"/>
                </a:solidFill>
              </a:rPr>
              <a:t>Besøksadresser:</a:t>
            </a:r>
          </a:p>
          <a:p>
            <a:pPr>
              <a:lnSpc>
                <a:spcPct val="150000"/>
              </a:lnSpc>
              <a:spcBef>
                <a:spcPts val="0"/>
              </a:spcBef>
            </a:pPr>
            <a:r>
              <a:rPr lang="nb-NO" sz="900" b="1">
                <a:solidFill>
                  <a:schemeClr val="bg1"/>
                </a:solidFill>
              </a:rPr>
              <a:t>Industriveien 1, 8900 Brønnøysund</a:t>
            </a:r>
          </a:p>
          <a:p>
            <a:pPr>
              <a:lnSpc>
                <a:spcPct val="150000"/>
              </a:lnSpc>
              <a:spcBef>
                <a:spcPts val="0"/>
              </a:spcBef>
            </a:pPr>
            <a:r>
              <a:rPr lang="nb-NO" sz="900" b="1">
                <a:solidFill>
                  <a:schemeClr val="bg1"/>
                </a:solidFill>
              </a:rPr>
              <a:t>Skrivarevegen 2, 6863 Leikanger</a:t>
            </a:r>
          </a:p>
          <a:p>
            <a:pPr>
              <a:lnSpc>
                <a:spcPct val="150000"/>
              </a:lnSpc>
              <a:spcBef>
                <a:spcPts val="0"/>
              </a:spcBef>
            </a:pPr>
            <a:r>
              <a:rPr lang="nb-NO" sz="900" b="1">
                <a:solidFill>
                  <a:schemeClr val="bg1"/>
                </a:solidFill>
              </a:rPr>
              <a:t>Grev Wedels Plass 9, 0151 Oslo</a:t>
            </a:r>
            <a:endParaRPr lang="nb-NO" sz="900" b="0">
              <a:solidFill>
                <a:schemeClr val="bg1"/>
              </a:solidFill>
            </a:endParaRPr>
          </a:p>
        </p:txBody>
      </p:sp>
      <p:sp>
        <p:nvSpPr>
          <p:cNvPr id="14" name="TekstSylinder 13">
            <a:extLst>
              <a:ext uri="{FF2B5EF4-FFF2-40B4-BE49-F238E27FC236}">
                <a16:creationId xmlns:a16="http://schemas.microsoft.com/office/drawing/2014/main" id="{60842A71-D675-4BCF-A694-A088EB0F8293}"/>
              </a:ext>
            </a:extLst>
          </p:cNvPr>
          <p:cNvSpPr txBox="1"/>
          <p:nvPr/>
        </p:nvSpPr>
        <p:spPr>
          <a:xfrm>
            <a:off x="3393645" y="7302500"/>
            <a:ext cx="3048000" cy="274370"/>
          </a:xfrm>
          <a:prstGeom prst="rect">
            <a:avLst/>
          </a:prstGeom>
          <a:noFill/>
        </p:spPr>
        <p:txBody>
          <a:bodyPr wrap="square" rtlCol="0">
            <a:spAutoFit/>
          </a:bodyPr>
          <a:lstStyle/>
          <a:p>
            <a:pPr>
              <a:lnSpc>
                <a:spcPct val="150000"/>
              </a:lnSpc>
              <a:spcBef>
                <a:spcPts val="0"/>
              </a:spcBef>
            </a:pPr>
            <a:r>
              <a:rPr lang="nb-NO" sz="900" b="1">
                <a:solidFill>
                  <a:srgbClr val="1E2B3C"/>
                </a:solidFill>
              </a:rPr>
              <a:t>digdir.no</a:t>
            </a:r>
            <a:endParaRPr lang="nb-NO" sz="900" b="0">
              <a:solidFill>
                <a:srgbClr val="1E2B3C"/>
              </a:solidFill>
            </a:endParaRPr>
          </a:p>
        </p:txBody>
      </p:sp>
    </p:spTree>
    <p:extLst>
      <p:ext uri="{BB962C8B-B14F-4D97-AF65-F5344CB8AC3E}">
        <p14:creationId xmlns:p14="http://schemas.microsoft.com/office/powerpoint/2010/main" val="40422843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Kort Animert Introslide #1">
    <p:bg>
      <p:bgPr>
        <a:solidFill>
          <a:schemeClr val="lt1"/>
        </a:solidFill>
        <a:effectLst/>
      </p:bgPr>
    </p:bg>
    <p:spTree>
      <p:nvGrpSpPr>
        <p:cNvPr id="1" name=""/>
        <p:cNvGrpSpPr/>
        <p:nvPr/>
      </p:nvGrpSpPr>
      <p:grpSpPr>
        <a:xfrm>
          <a:off x="0" y="0"/>
          <a:ext cx="0" cy="0"/>
          <a:chOff x="0" y="0"/>
          <a:chExt cx="0" cy="0"/>
        </a:xfrm>
      </p:grpSpPr>
      <p:pic>
        <p:nvPicPr>
          <p:cNvPr id="2" name="Bilde 1">
            <a:extLst>
              <a:ext uri="{FF2B5EF4-FFF2-40B4-BE49-F238E27FC236}">
                <a16:creationId xmlns:a16="http://schemas.microsoft.com/office/drawing/2014/main" id="{8A1D86F2-7076-44AB-A7BD-6AFC9F4E549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pic>
        <p:nvPicPr>
          <p:cNvPr id="3" name="Digdir_Intro_kort_versjon_20201014">
            <a:hlinkClick r:id="" action="ppaction://media"/>
            <a:extLst>
              <a:ext uri="{FF2B5EF4-FFF2-40B4-BE49-F238E27FC236}">
                <a16:creationId xmlns:a16="http://schemas.microsoft.com/office/drawing/2014/main" id="{149D7789-BEBF-4E04-B79D-9078B9E2F8B9}"/>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5"/>
          <a:stretch>
            <a:fillRect/>
          </a:stretch>
        </p:blipFill>
        <p:spPr>
          <a:xfrm>
            <a:off x="-1587" y="0"/>
            <a:ext cx="16256000" cy="9144000"/>
          </a:xfrm>
          <a:prstGeom prst="rect">
            <a:avLst/>
          </a:prstGeom>
        </p:spPr>
      </p:pic>
    </p:spTree>
    <p:extLst>
      <p:ext uri="{BB962C8B-B14F-4D97-AF65-F5344CB8AC3E}">
        <p14:creationId xmlns:p14="http://schemas.microsoft.com/office/powerpoint/2010/main" val="10196215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Lang Animert Introslide #1">
    <p:bg>
      <p:bgPr>
        <a:solidFill>
          <a:schemeClr val="lt1"/>
        </a:solidFill>
        <a:effectLst/>
      </p:bgPr>
    </p:bg>
    <p:spTree>
      <p:nvGrpSpPr>
        <p:cNvPr id="1" name=""/>
        <p:cNvGrpSpPr/>
        <p:nvPr/>
      </p:nvGrpSpPr>
      <p:grpSpPr>
        <a:xfrm>
          <a:off x="0" y="0"/>
          <a:ext cx="0" cy="0"/>
          <a:chOff x="0" y="0"/>
          <a:chExt cx="0" cy="0"/>
        </a:xfrm>
      </p:grpSpPr>
      <p:pic>
        <p:nvPicPr>
          <p:cNvPr id="3" name="Digdir_Intro_01_20201014">
            <a:hlinkClick r:id="" action="ppaction://media"/>
            <a:extLst>
              <a:ext uri="{FF2B5EF4-FFF2-40B4-BE49-F238E27FC236}">
                <a16:creationId xmlns:a16="http://schemas.microsoft.com/office/drawing/2014/main" id="{3A2F5C53-3D67-48E6-8586-4DB169ED894C}"/>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Tree>
    <p:extLst>
      <p:ext uri="{BB962C8B-B14F-4D97-AF65-F5344CB8AC3E}">
        <p14:creationId xmlns:p14="http://schemas.microsoft.com/office/powerpoint/2010/main" val="39045031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70.xml"/><Relationship Id="rId13" Type="http://schemas.openxmlformats.org/officeDocument/2006/relationships/slideLayout" Target="../slideLayouts/slideLayout175.xml"/><Relationship Id="rId3" Type="http://schemas.openxmlformats.org/officeDocument/2006/relationships/slideLayout" Target="../slideLayouts/slideLayout165.xml"/><Relationship Id="rId7" Type="http://schemas.openxmlformats.org/officeDocument/2006/relationships/slideLayout" Target="../slideLayouts/slideLayout169.xml"/><Relationship Id="rId12" Type="http://schemas.openxmlformats.org/officeDocument/2006/relationships/slideLayout" Target="../slideLayouts/slideLayout174.xml"/><Relationship Id="rId2" Type="http://schemas.openxmlformats.org/officeDocument/2006/relationships/slideLayout" Target="../slideLayouts/slideLayout164.xml"/><Relationship Id="rId1" Type="http://schemas.openxmlformats.org/officeDocument/2006/relationships/slideLayout" Target="../slideLayouts/slideLayout163.xml"/><Relationship Id="rId6" Type="http://schemas.openxmlformats.org/officeDocument/2006/relationships/slideLayout" Target="../slideLayouts/slideLayout168.xml"/><Relationship Id="rId11" Type="http://schemas.openxmlformats.org/officeDocument/2006/relationships/slideLayout" Target="../slideLayouts/slideLayout173.xml"/><Relationship Id="rId5" Type="http://schemas.openxmlformats.org/officeDocument/2006/relationships/slideLayout" Target="../slideLayouts/slideLayout167.xml"/><Relationship Id="rId10" Type="http://schemas.openxmlformats.org/officeDocument/2006/relationships/slideLayout" Target="../slideLayouts/slideLayout172.xml"/><Relationship Id="rId4" Type="http://schemas.openxmlformats.org/officeDocument/2006/relationships/slideLayout" Target="../slideLayouts/slideLayout166.xml"/><Relationship Id="rId9" Type="http://schemas.openxmlformats.org/officeDocument/2006/relationships/slideLayout" Target="../slideLayouts/slideLayout171.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theme" Target="../theme/theme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10" Type="http://schemas.openxmlformats.org/officeDocument/2006/relationships/image" Target="../media/image1.png"/><Relationship Id="rId4" Type="http://schemas.openxmlformats.org/officeDocument/2006/relationships/slideLayout" Target="../slideLayouts/slideLayout49.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slideLayout" Target="../slideLayouts/slideLayout71.xml"/><Relationship Id="rId26" Type="http://schemas.openxmlformats.org/officeDocument/2006/relationships/tags" Target="../tags/tag1.xml"/><Relationship Id="rId3" Type="http://schemas.openxmlformats.org/officeDocument/2006/relationships/slideLayout" Target="../slideLayouts/slideLayout56.xml"/><Relationship Id="rId21" Type="http://schemas.openxmlformats.org/officeDocument/2006/relationships/slideLayout" Target="../slideLayouts/slideLayout74.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5" Type="http://schemas.openxmlformats.org/officeDocument/2006/relationships/theme" Target="../theme/theme5.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0" Type="http://schemas.openxmlformats.org/officeDocument/2006/relationships/slideLayout" Target="../slideLayouts/slideLayout73.xml"/><Relationship Id="rId29" Type="http://schemas.openxmlformats.org/officeDocument/2006/relationships/image" Target="../media/image1.png"/><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24" Type="http://schemas.openxmlformats.org/officeDocument/2006/relationships/slideLayout" Target="../slideLayouts/slideLayout77.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23" Type="http://schemas.openxmlformats.org/officeDocument/2006/relationships/slideLayout" Target="../slideLayouts/slideLayout76.xml"/><Relationship Id="rId28" Type="http://schemas.openxmlformats.org/officeDocument/2006/relationships/image" Target="../media/image19.emf"/><Relationship Id="rId10" Type="http://schemas.openxmlformats.org/officeDocument/2006/relationships/slideLayout" Target="../slideLayouts/slideLayout63.xml"/><Relationship Id="rId19" Type="http://schemas.openxmlformats.org/officeDocument/2006/relationships/slideLayout" Target="../slideLayouts/slideLayout72.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slideLayout" Target="../slideLayouts/slideLayout75.xml"/><Relationship Id="rId27" Type="http://schemas.openxmlformats.org/officeDocument/2006/relationships/oleObject" Target="../embeddings/oleObject1.bin"/></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slideLayout" Target="../slideLayouts/slideLayout95.xml"/><Relationship Id="rId3" Type="http://schemas.openxmlformats.org/officeDocument/2006/relationships/slideLayout" Target="../slideLayouts/slideLayout80.xml"/><Relationship Id="rId21" Type="http://schemas.openxmlformats.org/officeDocument/2006/relationships/theme" Target="../theme/theme6.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5" Type="http://schemas.openxmlformats.org/officeDocument/2006/relationships/image" Target="../media/image1.png"/><Relationship Id="rId2" Type="http://schemas.openxmlformats.org/officeDocument/2006/relationships/slideLayout" Target="../slideLayouts/slideLayout79.xml"/><Relationship Id="rId16" Type="http://schemas.openxmlformats.org/officeDocument/2006/relationships/slideLayout" Target="../slideLayouts/slideLayout93.xml"/><Relationship Id="rId20" Type="http://schemas.openxmlformats.org/officeDocument/2006/relationships/slideLayout" Target="../slideLayouts/slideLayout97.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24" Type="http://schemas.openxmlformats.org/officeDocument/2006/relationships/image" Target="../media/image19.emf"/><Relationship Id="rId5" Type="http://schemas.openxmlformats.org/officeDocument/2006/relationships/slideLayout" Target="../slideLayouts/slideLayout82.xml"/><Relationship Id="rId15" Type="http://schemas.openxmlformats.org/officeDocument/2006/relationships/slideLayout" Target="../slideLayouts/slideLayout92.xml"/><Relationship Id="rId23" Type="http://schemas.openxmlformats.org/officeDocument/2006/relationships/oleObject" Target="../embeddings/oleObject2.bin"/><Relationship Id="rId10" Type="http://schemas.openxmlformats.org/officeDocument/2006/relationships/slideLayout" Target="../slideLayouts/slideLayout87.xml"/><Relationship Id="rId19" Type="http://schemas.openxmlformats.org/officeDocument/2006/relationships/slideLayout" Target="../slideLayouts/slideLayout96.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 Id="rId22" Type="http://schemas.openxmlformats.org/officeDocument/2006/relationships/tags" Target="../tags/tag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slideLayout" Target="../slideLayouts/slideLayout110.xml"/><Relationship Id="rId18" Type="http://schemas.openxmlformats.org/officeDocument/2006/relationships/slideLayout" Target="../slideLayouts/slideLayout115.xml"/><Relationship Id="rId3" Type="http://schemas.openxmlformats.org/officeDocument/2006/relationships/slideLayout" Target="../slideLayouts/slideLayout100.xml"/><Relationship Id="rId21" Type="http://schemas.openxmlformats.org/officeDocument/2006/relationships/theme" Target="../theme/theme7.xml"/><Relationship Id="rId7" Type="http://schemas.openxmlformats.org/officeDocument/2006/relationships/slideLayout" Target="../slideLayouts/slideLayout104.xml"/><Relationship Id="rId12" Type="http://schemas.openxmlformats.org/officeDocument/2006/relationships/slideLayout" Target="../slideLayouts/slideLayout109.xml"/><Relationship Id="rId17" Type="http://schemas.openxmlformats.org/officeDocument/2006/relationships/slideLayout" Target="../slideLayouts/slideLayout114.xml"/><Relationship Id="rId2" Type="http://schemas.openxmlformats.org/officeDocument/2006/relationships/slideLayout" Target="../slideLayouts/slideLayout99.xml"/><Relationship Id="rId16" Type="http://schemas.openxmlformats.org/officeDocument/2006/relationships/slideLayout" Target="../slideLayouts/slideLayout113.xml"/><Relationship Id="rId20" Type="http://schemas.openxmlformats.org/officeDocument/2006/relationships/slideLayout" Target="../slideLayouts/slideLayout117.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5" Type="http://schemas.openxmlformats.org/officeDocument/2006/relationships/slideLayout" Target="../slideLayouts/slideLayout112.xml"/><Relationship Id="rId10" Type="http://schemas.openxmlformats.org/officeDocument/2006/relationships/slideLayout" Target="../slideLayouts/slideLayout107.xml"/><Relationship Id="rId19" Type="http://schemas.openxmlformats.org/officeDocument/2006/relationships/slideLayout" Target="../slideLayouts/slideLayout116.xml"/><Relationship Id="rId4" Type="http://schemas.openxmlformats.org/officeDocument/2006/relationships/slideLayout" Target="../slideLayouts/slideLayout101.xml"/><Relationship Id="rId9" Type="http://schemas.openxmlformats.org/officeDocument/2006/relationships/slideLayout" Target="../slideLayouts/slideLayout106.xml"/><Relationship Id="rId14" Type="http://schemas.openxmlformats.org/officeDocument/2006/relationships/slideLayout" Target="../slideLayouts/slideLayout111.xml"/><Relationship Id="rId22"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25.xml"/><Relationship Id="rId13" Type="http://schemas.openxmlformats.org/officeDocument/2006/relationships/slideLayout" Target="../slideLayouts/slideLayout130.xml"/><Relationship Id="rId18" Type="http://schemas.openxmlformats.org/officeDocument/2006/relationships/slideLayout" Target="../slideLayouts/slideLayout135.xml"/><Relationship Id="rId3" Type="http://schemas.openxmlformats.org/officeDocument/2006/relationships/slideLayout" Target="../slideLayouts/slideLayout120.xml"/><Relationship Id="rId21" Type="http://schemas.openxmlformats.org/officeDocument/2006/relationships/slideLayout" Target="../slideLayouts/slideLayout138.xml"/><Relationship Id="rId7" Type="http://schemas.openxmlformats.org/officeDocument/2006/relationships/slideLayout" Target="../slideLayouts/slideLayout124.xml"/><Relationship Id="rId12" Type="http://schemas.openxmlformats.org/officeDocument/2006/relationships/slideLayout" Target="../slideLayouts/slideLayout129.xml"/><Relationship Id="rId17" Type="http://schemas.openxmlformats.org/officeDocument/2006/relationships/slideLayout" Target="../slideLayouts/slideLayout134.xml"/><Relationship Id="rId2" Type="http://schemas.openxmlformats.org/officeDocument/2006/relationships/slideLayout" Target="../slideLayouts/slideLayout119.xml"/><Relationship Id="rId16" Type="http://schemas.openxmlformats.org/officeDocument/2006/relationships/slideLayout" Target="../slideLayouts/slideLayout133.xml"/><Relationship Id="rId20" Type="http://schemas.openxmlformats.org/officeDocument/2006/relationships/slideLayout" Target="../slideLayouts/slideLayout137.xml"/><Relationship Id="rId1" Type="http://schemas.openxmlformats.org/officeDocument/2006/relationships/slideLayout" Target="../slideLayouts/slideLayout118.xml"/><Relationship Id="rId6" Type="http://schemas.openxmlformats.org/officeDocument/2006/relationships/slideLayout" Target="../slideLayouts/slideLayout123.xml"/><Relationship Id="rId11" Type="http://schemas.openxmlformats.org/officeDocument/2006/relationships/slideLayout" Target="../slideLayouts/slideLayout128.xml"/><Relationship Id="rId24" Type="http://schemas.openxmlformats.org/officeDocument/2006/relationships/image" Target="../media/image1.png"/><Relationship Id="rId5" Type="http://schemas.openxmlformats.org/officeDocument/2006/relationships/slideLayout" Target="../slideLayouts/slideLayout122.xml"/><Relationship Id="rId15" Type="http://schemas.openxmlformats.org/officeDocument/2006/relationships/slideLayout" Target="../slideLayouts/slideLayout132.xml"/><Relationship Id="rId23" Type="http://schemas.openxmlformats.org/officeDocument/2006/relationships/theme" Target="../theme/theme8.xml"/><Relationship Id="rId10" Type="http://schemas.openxmlformats.org/officeDocument/2006/relationships/slideLayout" Target="../slideLayouts/slideLayout127.xml"/><Relationship Id="rId19" Type="http://schemas.openxmlformats.org/officeDocument/2006/relationships/slideLayout" Target="../slideLayouts/slideLayout136.xml"/><Relationship Id="rId4" Type="http://schemas.openxmlformats.org/officeDocument/2006/relationships/slideLayout" Target="../slideLayouts/slideLayout121.xml"/><Relationship Id="rId9" Type="http://schemas.openxmlformats.org/officeDocument/2006/relationships/slideLayout" Target="../slideLayouts/slideLayout126.xml"/><Relationship Id="rId14" Type="http://schemas.openxmlformats.org/officeDocument/2006/relationships/slideLayout" Target="../slideLayouts/slideLayout131.xml"/><Relationship Id="rId22" Type="http://schemas.openxmlformats.org/officeDocument/2006/relationships/slideLayout" Target="../slideLayouts/slideLayout13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47.xml"/><Relationship Id="rId13" Type="http://schemas.openxmlformats.org/officeDocument/2006/relationships/slideLayout" Target="../slideLayouts/slideLayout152.xml"/><Relationship Id="rId18" Type="http://schemas.openxmlformats.org/officeDocument/2006/relationships/slideLayout" Target="../slideLayouts/slideLayout157.xml"/><Relationship Id="rId26" Type="http://schemas.openxmlformats.org/officeDocument/2006/relationships/oleObject" Target="../embeddings/oleObject3.bin"/><Relationship Id="rId3" Type="http://schemas.openxmlformats.org/officeDocument/2006/relationships/slideLayout" Target="../slideLayouts/slideLayout142.xml"/><Relationship Id="rId21" Type="http://schemas.openxmlformats.org/officeDocument/2006/relationships/slideLayout" Target="../slideLayouts/slideLayout160.xml"/><Relationship Id="rId7" Type="http://schemas.openxmlformats.org/officeDocument/2006/relationships/slideLayout" Target="../slideLayouts/slideLayout146.xml"/><Relationship Id="rId12" Type="http://schemas.openxmlformats.org/officeDocument/2006/relationships/slideLayout" Target="../slideLayouts/slideLayout151.xml"/><Relationship Id="rId17" Type="http://schemas.openxmlformats.org/officeDocument/2006/relationships/slideLayout" Target="../slideLayouts/slideLayout156.xml"/><Relationship Id="rId25" Type="http://schemas.openxmlformats.org/officeDocument/2006/relationships/tags" Target="../tags/tag3.xml"/><Relationship Id="rId2" Type="http://schemas.openxmlformats.org/officeDocument/2006/relationships/slideLayout" Target="../slideLayouts/slideLayout141.xml"/><Relationship Id="rId16" Type="http://schemas.openxmlformats.org/officeDocument/2006/relationships/slideLayout" Target="../slideLayouts/slideLayout155.xml"/><Relationship Id="rId20" Type="http://schemas.openxmlformats.org/officeDocument/2006/relationships/slideLayout" Target="../slideLayouts/slideLayout159.xml"/><Relationship Id="rId1" Type="http://schemas.openxmlformats.org/officeDocument/2006/relationships/slideLayout" Target="../slideLayouts/slideLayout140.xml"/><Relationship Id="rId6" Type="http://schemas.openxmlformats.org/officeDocument/2006/relationships/slideLayout" Target="../slideLayouts/slideLayout145.xml"/><Relationship Id="rId11" Type="http://schemas.openxmlformats.org/officeDocument/2006/relationships/slideLayout" Target="../slideLayouts/slideLayout150.xml"/><Relationship Id="rId24" Type="http://schemas.openxmlformats.org/officeDocument/2006/relationships/theme" Target="../theme/theme9.xml"/><Relationship Id="rId5" Type="http://schemas.openxmlformats.org/officeDocument/2006/relationships/slideLayout" Target="../slideLayouts/slideLayout144.xml"/><Relationship Id="rId15" Type="http://schemas.openxmlformats.org/officeDocument/2006/relationships/slideLayout" Target="../slideLayouts/slideLayout154.xml"/><Relationship Id="rId23" Type="http://schemas.openxmlformats.org/officeDocument/2006/relationships/slideLayout" Target="../slideLayouts/slideLayout162.xml"/><Relationship Id="rId28" Type="http://schemas.openxmlformats.org/officeDocument/2006/relationships/image" Target="../media/image1.png"/><Relationship Id="rId10" Type="http://schemas.openxmlformats.org/officeDocument/2006/relationships/slideLayout" Target="../slideLayouts/slideLayout149.xml"/><Relationship Id="rId19" Type="http://schemas.openxmlformats.org/officeDocument/2006/relationships/slideLayout" Target="../slideLayouts/slideLayout158.xml"/><Relationship Id="rId4" Type="http://schemas.openxmlformats.org/officeDocument/2006/relationships/slideLayout" Target="../slideLayouts/slideLayout143.xml"/><Relationship Id="rId9" Type="http://schemas.openxmlformats.org/officeDocument/2006/relationships/slideLayout" Target="../slideLayouts/slideLayout148.xml"/><Relationship Id="rId14" Type="http://schemas.openxmlformats.org/officeDocument/2006/relationships/slideLayout" Target="../slideLayouts/slideLayout153.xml"/><Relationship Id="rId22" Type="http://schemas.openxmlformats.org/officeDocument/2006/relationships/slideLayout" Target="../slideLayouts/slideLayout161.xml"/><Relationship Id="rId27" Type="http://schemas.openxmlformats.org/officeDocument/2006/relationships/image" Target="../media/image19.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ssholder for tittel 1"/>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3" name="Plassholder for tekst 2"/>
          <p:cNvSpPr>
            <a:spLocks noGrp="1"/>
          </p:cNvSpPr>
          <p:nvPr>
            <p:ph type="body"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8" name="TextBox 6">
            <a:extLst>
              <a:ext uri="{FF2B5EF4-FFF2-40B4-BE49-F238E27FC236}">
                <a16:creationId xmlns:a16="http://schemas.microsoft.com/office/drawing/2014/main" id="{7DA5B237-216F-496A-9C1D-773EFC9118D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1643857197"/>
      </p:ext>
    </p:extLst>
  </p:cSld>
  <p:clrMap bg1="lt1" tx1="dk1" bg2="lt2" tx2="dk2" accent1="accent1" accent2="accent2" accent3="accent3" accent4="accent4" accent5="accent5" accent6="accent6" hlink="hlink" folHlink="folHlink"/>
  <p:sldLayoutIdLst>
    <p:sldLayoutId id="2147483716" r:id="rId1"/>
    <p:sldLayoutId id="2147483707" r:id="rId2"/>
    <p:sldLayoutId id="2147483717" r:id="rId3"/>
    <p:sldLayoutId id="2147483713" r:id="rId4"/>
    <p:sldLayoutId id="2147483721" r:id="rId5"/>
    <p:sldLayoutId id="2147483720" r:id="rId6"/>
    <p:sldLayoutId id="2147483719" r:id="rId7"/>
    <p:sldLayoutId id="2147483718" r:id="rId8"/>
    <p:sldLayoutId id="2147483735" r:id="rId9"/>
    <p:sldLayoutId id="2147483736" r:id="rId10"/>
    <p:sldLayoutId id="2147483737" r:id="rId11"/>
    <p:sldLayoutId id="2147483650" r:id="rId12"/>
    <p:sldLayoutId id="2147483652" r:id="rId13"/>
    <p:sldLayoutId id="2147483657" r:id="rId14"/>
    <p:sldLayoutId id="2147483656" r:id="rId15"/>
    <p:sldLayoutId id="2147483669" r:id="rId16"/>
    <p:sldLayoutId id="2147483658" r:id="rId17"/>
    <p:sldLayoutId id="2147483659" r:id="rId18"/>
    <p:sldLayoutId id="2147483651" r:id="rId19"/>
    <p:sldLayoutId id="2147483671" r:id="rId20"/>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1219085" rtl="0" eaLnBrk="1" latinLnBrk="0" hangingPunct="1">
        <a:lnSpc>
          <a:spcPct val="90000"/>
        </a:lnSpc>
        <a:spcBef>
          <a:spcPct val="0"/>
        </a:spcBef>
        <a:buNone/>
        <a:defRPr sz="4800" kern="1200">
          <a:solidFill>
            <a:schemeClr val="dk2"/>
          </a:solidFill>
          <a:latin typeface="+mj-lt"/>
          <a:ea typeface="+mj-ea"/>
          <a:cs typeface="+mj-cs"/>
        </a:defRPr>
      </a:lvl1pPr>
    </p:titleStyle>
    <p:bodyStyle>
      <a:lvl1pPr marL="540000" indent="-540000" algn="l" defTabSz="1219085"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484"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27"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69"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112"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9085" rtl="0" eaLnBrk="1" latinLnBrk="0" hangingPunct="1">
        <a:defRPr sz="2400" kern="1200">
          <a:solidFill>
            <a:schemeClr val="tx1"/>
          </a:solidFill>
          <a:latin typeface="+mn-lt"/>
          <a:ea typeface="+mn-ea"/>
          <a:cs typeface="+mn-cs"/>
        </a:defRPr>
      </a:lvl1pPr>
      <a:lvl2pPr marL="609543" algn="l" defTabSz="1219085" rtl="0" eaLnBrk="1" latinLnBrk="0" hangingPunct="1">
        <a:defRPr sz="2400" kern="1200">
          <a:solidFill>
            <a:schemeClr val="tx1"/>
          </a:solidFill>
          <a:latin typeface="+mn-lt"/>
          <a:ea typeface="+mn-ea"/>
          <a:cs typeface="+mn-cs"/>
        </a:defRPr>
      </a:lvl2pPr>
      <a:lvl3pPr marL="1219085" algn="l" defTabSz="1219085" rtl="0" eaLnBrk="1" latinLnBrk="0" hangingPunct="1">
        <a:defRPr sz="2400" kern="1200">
          <a:solidFill>
            <a:schemeClr val="tx1"/>
          </a:solidFill>
          <a:latin typeface="+mn-lt"/>
          <a:ea typeface="+mn-ea"/>
          <a:cs typeface="+mn-cs"/>
        </a:defRPr>
      </a:lvl3pPr>
      <a:lvl4pPr marL="1828628" algn="l" defTabSz="1219085" rtl="0" eaLnBrk="1" latinLnBrk="0" hangingPunct="1">
        <a:defRPr sz="2400" kern="1200">
          <a:solidFill>
            <a:schemeClr val="tx1"/>
          </a:solidFill>
          <a:latin typeface="+mn-lt"/>
          <a:ea typeface="+mn-ea"/>
          <a:cs typeface="+mn-cs"/>
        </a:defRPr>
      </a:lvl4pPr>
      <a:lvl5pPr marL="2438170" algn="l" defTabSz="1219085" rtl="0" eaLnBrk="1" latinLnBrk="0" hangingPunct="1">
        <a:defRPr sz="2400" kern="1200">
          <a:solidFill>
            <a:schemeClr val="tx1"/>
          </a:solidFill>
          <a:latin typeface="+mn-lt"/>
          <a:ea typeface="+mn-ea"/>
          <a:cs typeface="+mn-cs"/>
        </a:defRPr>
      </a:lvl5pPr>
      <a:lvl6pPr marL="3047713" algn="l" defTabSz="1219085" rtl="0" eaLnBrk="1" latinLnBrk="0" hangingPunct="1">
        <a:defRPr sz="2400" kern="1200">
          <a:solidFill>
            <a:schemeClr val="tx1"/>
          </a:solidFill>
          <a:latin typeface="+mn-lt"/>
          <a:ea typeface="+mn-ea"/>
          <a:cs typeface="+mn-cs"/>
        </a:defRPr>
      </a:lvl6pPr>
      <a:lvl7pPr marL="3657255" algn="l" defTabSz="1219085" rtl="0" eaLnBrk="1" latinLnBrk="0" hangingPunct="1">
        <a:defRPr sz="2400" kern="1200">
          <a:solidFill>
            <a:schemeClr val="tx1"/>
          </a:solidFill>
          <a:latin typeface="+mn-lt"/>
          <a:ea typeface="+mn-ea"/>
          <a:cs typeface="+mn-cs"/>
        </a:defRPr>
      </a:lvl7pPr>
      <a:lvl8pPr marL="4266798" algn="l" defTabSz="1219085" rtl="0" eaLnBrk="1" latinLnBrk="0" hangingPunct="1">
        <a:defRPr sz="2400" kern="1200">
          <a:solidFill>
            <a:schemeClr val="tx1"/>
          </a:solidFill>
          <a:latin typeface="+mn-lt"/>
          <a:ea typeface="+mn-ea"/>
          <a:cs typeface="+mn-cs"/>
        </a:defRPr>
      </a:lvl8pPr>
      <a:lvl9pPr marL="4876341" algn="l" defTabSz="1219085" rtl="0" eaLnBrk="1" latinLnBrk="0" hangingPunct="1">
        <a:defRPr sz="24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52288660-D4FD-3148-8606-7AB1F510BC29}"/>
              </a:ext>
            </a:extLst>
          </p:cNvPr>
          <p:cNvSpPr>
            <a:spLocks noGrp="1"/>
          </p:cNvSpPr>
          <p:nvPr>
            <p:ph type="title"/>
          </p:nvPr>
        </p:nvSpPr>
        <p:spPr>
          <a:xfrm>
            <a:off x="1117491" y="486836"/>
            <a:ext cx="14019431" cy="1767417"/>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a:extLst>
              <a:ext uri="{FF2B5EF4-FFF2-40B4-BE49-F238E27FC236}">
                <a16:creationId xmlns:a16="http://schemas.microsoft.com/office/drawing/2014/main" id="{BA4BCB6C-22FB-270F-60E7-FC4224F0CEFB}"/>
              </a:ext>
            </a:extLst>
          </p:cNvPr>
          <p:cNvSpPr>
            <a:spLocks noGrp="1"/>
          </p:cNvSpPr>
          <p:nvPr>
            <p:ph type="body" idx="1"/>
          </p:nvPr>
        </p:nvSpPr>
        <p:spPr>
          <a:xfrm>
            <a:off x="1117491" y="2434167"/>
            <a:ext cx="14019431" cy="5801784"/>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45D8787A-3742-319F-894E-C4B12424BF34}"/>
              </a:ext>
            </a:extLst>
          </p:cNvPr>
          <p:cNvSpPr>
            <a:spLocks noGrp="1"/>
          </p:cNvSpPr>
          <p:nvPr>
            <p:ph type="dt" sz="half" idx="2"/>
          </p:nvPr>
        </p:nvSpPr>
        <p:spPr>
          <a:xfrm>
            <a:off x="1117491" y="8475136"/>
            <a:ext cx="3657243" cy="486833"/>
          </a:xfrm>
          <a:prstGeom prst="rect">
            <a:avLst/>
          </a:prstGeom>
        </p:spPr>
        <p:txBody>
          <a:bodyPr vert="horz" lIns="91440" tIns="45720" rIns="91440" bIns="45720" rtlCol="0" anchor="ctr"/>
          <a:lstStyle>
            <a:lvl1pPr algn="l">
              <a:defRPr sz="1600">
                <a:solidFill>
                  <a:schemeClr val="tx1">
                    <a:tint val="82000"/>
                  </a:schemeClr>
                </a:solidFill>
              </a:defRPr>
            </a:lvl1pPr>
          </a:lstStyle>
          <a:p>
            <a:fld id="{53E431BC-4325-458D-BC4B-AB85F0605FE6}" type="datetimeFigureOut">
              <a:rPr lang="nb-NO" smtClean="0"/>
              <a:t>30.10.2024</a:t>
            </a:fld>
            <a:endParaRPr lang="nb-NO"/>
          </a:p>
        </p:txBody>
      </p:sp>
      <p:sp>
        <p:nvSpPr>
          <p:cNvPr id="5" name="Plassholder for bunntekst 4">
            <a:extLst>
              <a:ext uri="{FF2B5EF4-FFF2-40B4-BE49-F238E27FC236}">
                <a16:creationId xmlns:a16="http://schemas.microsoft.com/office/drawing/2014/main" id="{EDB40811-FDD0-4BBF-487E-EDCF695E64D2}"/>
              </a:ext>
            </a:extLst>
          </p:cNvPr>
          <p:cNvSpPr>
            <a:spLocks noGrp="1"/>
          </p:cNvSpPr>
          <p:nvPr>
            <p:ph type="ftr" sz="quarter" idx="3"/>
          </p:nvPr>
        </p:nvSpPr>
        <p:spPr>
          <a:xfrm>
            <a:off x="5384275" y="8475136"/>
            <a:ext cx="5485864" cy="486833"/>
          </a:xfrm>
          <a:prstGeom prst="rect">
            <a:avLst/>
          </a:prstGeom>
        </p:spPr>
        <p:txBody>
          <a:bodyPr vert="horz" lIns="91440" tIns="45720" rIns="91440" bIns="45720" rtlCol="0" anchor="ctr"/>
          <a:lstStyle>
            <a:lvl1pPr algn="ctr">
              <a:defRPr sz="1600">
                <a:solidFill>
                  <a:schemeClr val="tx1">
                    <a:tint val="82000"/>
                  </a:schemeClr>
                </a:solidFill>
              </a:defRPr>
            </a:lvl1pPr>
          </a:lstStyle>
          <a:p>
            <a:endParaRPr lang="nb-NO"/>
          </a:p>
        </p:txBody>
      </p:sp>
      <p:sp>
        <p:nvSpPr>
          <p:cNvPr id="6" name="Plassholder for lysbildenummer 5">
            <a:extLst>
              <a:ext uri="{FF2B5EF4-FFF2-40B4-BE49-F238E27FC236}">
                <a16:creationId xmlns:a16="http://schemas.microsoft.com/office/drawing/2014/main" id="{48C1192B-E005-FAA0-CFCC-3E6E728EEF76}"/>
              </a:ext>
            </a:extLst>
          </p:cNvPr>
          <p:cNvSpPr>
            <a:spLocks noGrp="1"/>
          </p:cNvSpPr>
          <p:nvPr>
            <p:ph type="sldNum" sz="quarter" idx="4"/>
          </p:nvPr>
        </p:nvSpPr>
        <p:spPr>
          <a:xfrm>
            <a:off x="11479679" y="8475136"/>
            <a:ext cx="3657243" cy="486833"/>
          </a:xfrm>
          <a:prstGeom prst="rect">
            <a:avLst/>
          </a:prstGeom>
        </p:spPr>
        <p:txBody>
          <a:bodyPr vert="horz" lIns="91440" tIns="45720" rIns="91440" bIns="45720" rtlCol="0" anchor="ctr"/>
          <a:lstStyle>
            <a:lvl1pPr algn="r">
              <a:defRPr sz="1600">
                <a:solidFill>
                  <a:schemeClr val="tx1">
                    <a:tint val="82000"/>
                  </a:schemeClr>
                </a:solidFill>
              </a:defRPr>
            </a:lvl1pPr>
          </a:lstStyle>
          <a:p>
            <a:fld id="{D58B84C8-683B-43CF-BFDA-59B38BD4F3CE}" type="slidenum">
              <a:rPr lang="nb-NO" smtClean="0"/>
              <a:t>‹#›</a:t>
            </a:fld>
            <a:endParaRPr lang="nb-NO"/>
          </a:p>
        </p:txBody>
      </p:sp>
    </p:spTree>
    <p:extLst>
      <p:ext uri="{BB962C8B-B14F-4D97-AF65-F5344CB8AC3E}">
        <p14:creationId xmlns:p14="http://schemas.microsoft.com/office/powerpoint/2010/main" val="1440184547"/>
      </p:ext>
    </p:extLst>
  </p:cSld>
  <p:clrMap bg1="lt1" tx1="dk1" bg2="lt2" tx2="dk2" accent1="accent1" accent2="accent2" accent3="accent3" accent4="accent4" accent5="accent5" accent6="accent6" hlink="hlink" folHlink="folHlink"/>
  <p:sldLayoutIdLst>
    <p:sldLayoutId id="2147484032" r:id="rId1"/>
    <p:sldLayoutId id="2147484033" r:id="rId2"/>
    <p:sldLayoutId id="2147484034" r:id="rId3"/>
    <p:sldLayoutId id="2147484035" r:id="rId4"/>
    <p:sldLayoutId id="2147484036" r:id="rId5"/>
    <p:sldLayoutId id="2147484037" r:id="rId6"/>
    <p:sldLayoutId id="2147484038" r:id="rId7"/>
    <p:sldLayoutId id="2147484039" r:id="rId8"/>
    <p:sldLayoutId id="2147484040" r:id="rId9"/>
    <p:sldLayoutId id="2147484041" r:id="rId10"/>
    <p:sldLayoutId id="2147484042" r:id="rId11"/>
    <p:sldLayoutId id="2147484043" r:id="rId12"/>
    <p:sldLayoutId id="2147484044" r:id="rId13"/>
  </p:sldLayoutIdLst>
  <p:txStyles>
    <p:titleStyle>
      <a:lvl1pPr algn="l" defTabSz="1218957" rtl="0" eaLnBrk="1" latinLnBrk="0" hangingPunct="1">
        <a:lnSpc>
          <a:spcPct val="90000"/>
        </a:lnSpc>
        <a:spcBef>
          <a:spcPct val="0"/>
        </a:spcBef>
        <a:buNone/>
        <a:defRPr sz="5866" kern="1200">
          <a:solidFill>
            <a:schemeClr val="tx1"/>
          </a:solidFill>
          <a:latin typeface="+mj-lt"/>
          <a:ea typeface="+mj-ea"/>
          <a:cs typeface="+mj-cs"/>
        </a:defRPr>
      </a:lvl1pPr>
    </p:titleStyle>
    <p:bodyStyle>
      <a:lvl1pPr marL="304740" indent="-304740" algn="l" defTabSz="1218957"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218" indent="-304740" algn="l" defTabSz="1218957"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696" indent="-304740" algn="l" defTabSz="1218957" rtl="0" eaLnBrk="1" latinLnBrk="0" hangingPunct="1">
        <a:lnSpc>
          <a:spcPct val="90000"/>
        </a:lnSpc>
        <a:spcBef>
          <a:spcPts val="667"/>
        </a:spcBef>
        <a:buFont typeface="Arial" panose="020B0604020202020204" pitchFamily="34" charset="0"/>
        <a:buChar char="•"/>
        <a:defRPr sz="2666" kern="1200">
          <a:solidFill>
            <a:schemeClr val="tx1"/>
          </a:solidFill>
          <a:latin typeface="+mn-lt"/>
          <a:ea typeface="+mn-ea"/>
          <a:cs typeface="+mn-cs"/>
        </a:defRPr>
      </a:lvl3pPr>
      <a:lvl4pPr marL="2133173" indent="-304740" algn="l" defTabSz="1218957"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2652" indent="-304740" algn="l" defTabSz="1218957"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130" indent="-304740" algn="l" defTabSz="1218957"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1608" indent="-304740" algn="l" defTabSz="1218957"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086" indent="-304740" algn="l" defTabSz="1218957"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0565" indent="-304740" algn="l" defTabSz="1218957"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8957" rtl="0" eaLnBrk="1" latinLnBrk="0" hangingPunct="1">
        <a:defRPr sz="2400" kern="1200">
          <a:solidFill>
            <a:schemeClr val="tx1"/>
          </a:solidFill>
          <a:latin typeface="+mn-lt"/>
          <a:ea typeface="+mn-ea"/>
          <a:cs typeface="+mn-cs"/>
        </a:defRPr>
      </a:lvl1pPr>
      <a:lvl2pPr marL="609478" algn="l" defTabSz="1218957" rtl="0" eaLnBrk="1" latinLnBrk="0" hangingPunct="1">
        <a:defRPr sz="2400" kern="1200">
          <a:solidFill>
            <a:schemeClr val="tx1"/>
          </a:solidFill>
          <a:latin typeface="+mn-lt"/>
          <a:ea typeface="+mn-ea"/>
          <a:cs typeface="+mn-cs"/>
        </a:defRPr>
      </a:lvl2pPr>
      <a:lvl3pPr marL="1218957" algn="l" defTabSz="1218957" rtl="0" eaLnBrk="1" latinLnBrk="0" hangingPunct="1">
        <a:defRPr sz="2400" kern="1200">
          <a:solidFill>
            <a:schemeClr val="tx1"/>
          </a:solidFill>
          <a:latin typeface="+mn-lt"/>
          <a:ea typeface="+mn-ea"/>
          <a:cs typeface="+mn-cs"/>
        </a:defRPr>
      </a:lvl3pPr>
      <a:lvl4pPr marL="1828434" algn="l" defTabSz="1218957" rtl="0" eaLnBrk="1" latinLnBrk="0" hangingPunct="1">
        <a:defRPr sz="2400" kern="1200">
          <a:solidFill>
            <a:schemeClr val="tx1"/>
          </a:solidFill>
          <a:latin typeface="+mn-lt"/>
          <a:ea typeface="+mn-ea"/>
          <a:cs typeface="+mn-cs"/>
        </a:defRPr>
      </a:lvl4pPr>
      <a:lvl5pPr marL="2437912" algn="l" defTabSz="1218957" rtl="0" eaLnBrk="1" latinLnBrk="0" hangingPunct="1">
        <a:defRPr sz="2400" kern="1200">
          <a:solidFill>
            <a:schemeClr val="tx1"/>
          </a:solidFill>
          <a:latin typeface="+mn-lt"/>
          <a:ea typeface="+mn-ea"/>
          <a:cs typeface="+mn-cs"/>
        </a:defRPr>
      </a:lvl5pPr>
      <a:lvl6pPr marL="3047390" algn="l" defTabSz="1218957" rtl="0" eaLnBrk="1" latinLnBrk="0" hangingPunct="1">
        <a:defRPr sz="2400" kern="1200">
          <a:solidFill>
            <a:schemeClr val="tx1"/>
          </a:solidFill>
          <a:latin typeface="+mn-lt"/>
          <a:ea typeface="+mn-ea"/>
          <a:cs typeface="+mn-cs"/>
        </a:defRPr>
      </a:lvl6pPr>
      <a:lvl7pPr marL="3656869" algn="l" defTabSz="1218957" rtl="0" eaLnBrk="1" latinLnBrk="0" hangingPunct="1">
        <a:defRPr sz="2400" kern="1200">
          <a:solidFill>
            <a:schemeClr val="tx1"/>
          </a:solidFill>
          <a:latin typeface="+mn-lt"/>
          <a:ea typeface="+mn-ea"/>
          <a:cs typeface="+mn-cs"/>
        </a:defRPr>
      </a:lvl7pPr>
      <a:lvl8pPr marL="4266347" algn="l" defTabSz="1218957" rtl="0" eaLnBrk="1" latinLnBrk="0" hangingPunct="1">
        <a:defRPr sz="2400" kern="1200">
          <a:solidFill>
            <a:schemeClr val="tx1"/>
          </a:solidFill>
          <a:latin typeface="+mn-lt"/>
          <a:ea typeface="+mn-ea"/>
          <a:cs typeface="+mn-cs"/>
        </a:defRPr>
      </a:lvl8pPr>
      <a:lvl9pPr marL="4875824" algn="l" defTabSz="1218957"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CEB02131-22DB-4754-A433-C2056EBF56D5}"/>
              </a:ext>
            </a:extLst>
          </p:cNvPr>
          <p:cNvSpPr>
            <a:spLocks noGrp="1"/>
          </p:cNvSpPr>
          <p:nvPr>
            <p:ph type="title"/>
          </p:nvPr>
        </p:nvSpPr>
        <p:spPr>
          <a:xfrm>
            <a:off x="575944" y="576000"/>
            <a:ext cx="15118524" cy="720000"/>
          </a:xfrm>
          <a:prstGeom prst="rect">
            <a:avLst/>
          </a:prstGeom>
        </p:spPr>
        <p:txBody>
          <a:bodyPr vert="horz" lIns="0" tIns="0" rIns="0" bIns="0" rtlCol="0" anchor="t">
            <a:normAutofit/>
          </a:bodyPr>
          <a:lstStyle/>
          <a:p>
            <a:pPr rtl="0"/>
            <a:r>
              <a:rPr lang="nb-NO"/>
              <a:t>Klikk for å redigere tittelstil i malen</a:t>
            </a:r>
          </a:p>
        </p:txBody>
      </p:sp>
      <p:sp>
        <p:nvSpPr>
          <p:cNvPr id="3" name="Plassholder for tekst 2">
            <a:extLst>
              <a:ext uri="{FF2B5EF4-FFF2-40B4-BE49-F238E27FC236}">
                <a16:creationId xmlns:a16="http://schemas.microsoft.com/office/drawing/2014/main" id="{C0150D3D-41CA-4DC7-907E-3C00ACD28A37}"/>
              </a:ext>
            </a:extLst>
          </p:cNvPr>
          <p:cNvSpPr>
            <a:spLocks noGrp="1"/>
          </p:cNvSpPr>
          <p:nvPr>
            <p:ph type="body" idx="1"/>
          </p:nvPr>
        </p:nvSpPr>
        <p:spPr>
          <a:xfrm>
            <a:off x="575943" y="1632000"/>
            <a:ext cx="15118523" cy="6478331"/>
          </a:xfrm>
          <a:prstGeom prst="rect">
            <a:avLst/>
          </a:prstGeom>
        </p:spPr>
        <p:txBody>
          <a:bodyPr vert="horz" lIns="91440" tIns="45720" rIns="91440" bIns="45720" rtlCol="0">
            <a:normAutofit/>
          </a:bodyPr>
          <a:lstStyle/>
          <a:p>
            <a:pPr lvl="0" rtl="0"/>
            <a:r>
              <a:rPr lang="nb-NO"/>
              <a:t>Klikk for å redigere tekststiler</a:t>
            </a:r>
          </a:p>
          <a:p>
            <a:pPr lvl="1" rtl="0"/>
            <a:r>
              <a:rPr lang="nb-NO"/>
              <a:t>Andre nivå</a:t>
            </a:r>
          </a:p>
          <a:p>
            <a:pPr lvl="2" rtl="0"/>
            <a:r>
              <a:rPr lang="nb-NO"/>
              <a:t>Tredje nivå</a:t>
            </a:r>
          </a:p>
          <a:p>
            <a:pPr lvl="3" rtl="0"/>
            <a:r>
              <a:rPr lang="nb-NO"/>
              <a:t>Fjerde nivå</a:t>
            </a:r>
          </a:p>
          <a:p>
            <a:pPr lvl="4" rtl="0"/>
            <a:r>
              <a:rPr lang="nb-NO"/>
              <a:t>Femte nivå</a:t>
            </a:r>
          </a:p>
        </p:txBody>
      </p:sp>
      <p:sp>
        <p:nvSpPr>
          <p:cNvPr id="5" name="Plassholder for bunntekst 4">
            <a:extLst>
              <a:ext uri="{FF2B5EF4-FFF2-40B4-BE49-F238E27FC236}">
                <a16:creationId xmlns:a16="http://schemas.microsoft.com/office/drawing/2014/main" id="{7806C7A0-E91C-4A95-B866-B5D3FEE09319}"/>
              </a:ext>
            </a:extLst>
          </p:cNvPr>
          <p:cNvSpPr>
            <a:spLocks noGrp="1"/>
          </p:cNvSpPr>
          <p:nvPr>
            <p:ph type="ftr" sz="quarter" idx="3"/>
          </p:nvPr>
        </p:nvSpPr>
        <p:spPr>
          <a:xfrm>
            <a:off x="575943" y="8475134"/>
            <a:ext cx="5485864" cy="486833"/>
          </a:xfrm>
          <a:prstGeom prst="rect">
            <a:avLst/>
          </a:prstGeom>
        </p:spPr>
        <p:txBody>
          <a:bodyPr vert="horz" lIns="91440" tIns="45720" rIns="91440" bIns="45720" rtlCol="0" anchor="ctr"/>
          <a:lstStyle>
            <a:lvl1pPr algn="l">
              <a:defRPr sz="1600">
                <a:solidFill>
                  <a:schemeClr val="tx1">
                    <a:tint val="75000"/>
                  </a:schemeClr>
                </a:solidFill>
                <a:latin typeface="Trebuchet MS" panose="020B0603020202020204" pitchFamily="34" charset="0"/>
              </a:defRPr>
            </a:lvl1pPr>
          </a:lstStyle>
          <a:p>
            <a:endParaRPr lang="nb-NO"/>
          </a:p>
        </p:txBody>
      </p:sp>
      <p:sp>
        <p:nvSpPr>
          <p:cNvPr id="6" name="Plassholder for lysbildenummer 5">
            <a:extLst>
              <a:ext uri="{FF2B5EF4-FFF2-40B4-BE49-F238E27FC236}">
                <a16:creationId xmlns:a16="http://schemas.microsoft.com/office/drawing/2014/main" id="{42F51BA1-B199-498E-8F99-F7D1F5869B9F}"/>
              </a:ext>
            </a:extLst>
          </p:cNvPr>
          <p:cNvSpPr>
            <a:spLocks noGrp="1"/>
          </p:cNvSpPr>
          <p:nvPr>
            <p:ph type="sldNum" sz="quarter" idx="4"/>
          </p:nvPr>
        </p:nvSpPr>
        <p:spPr>
          <a:xfrm>
            <a:off x="12037222" y="8475134"/>
            <a:ext cx="3657243" cy="486833"/>
          </a:xfrm>
          <a:prstGeom prst="rect">
            <a:avLst/>
          </a:prstGeom>
        </p:spPr>
        <p:txBody>
          <a:bodyPr vert="horz" lIns="91440" tIns="45720" rIns="91440" bIns="45720" rtlCol="0" anchor="ctr"/>
          <a:lstStyle>
            <a:lvl1pPr algn="r">
              <a:defRPr sz="1600">
                <a:solidFill>
                  <a:schemeClr val="tx1">
                    <a:tint val="75000"/>
                  </a:schemeClr>
                </a:solidFill>
                <a:latin typeface="Trebuchet MS" panose="020B0603020202020204" pitchFamily="34" charset="0"/>
              </a:defRPr>
            </a:lvl1pPr>
          </a:lstStyle>
          <a:p>
            <a:fld id="{83ADE164-D45A-44D8-82C5-2E0962BB70DA}" type="slidenum">
              <a:rPr lang="nb-NO" smtClean="0"/>
              <a:pPr/>
              <a:t>‹#›</a:t>
            </a:fld>
            <a:endParaRPr lang="nb-NO"/>
          </a:p>
        </p:txBody>
      </p:sp>
    </p:spTree>
    <p:extLst>
      <p:ext uri="{BB962C8B-B14F-4D97-AF65-F5344CB8AC3E}">
        <p14:creationId xmlns:p14="http://schemas.microsoft.com/office/powerpoint/2010/main" val="1438577590"/>
      </p:ext>
    </p:extLst>
  </p:cSld>
  <p:clrMap bg1="lt1" tx1="dk1" bg2="lt2" tx2="dk2" accent1="accent1" accent2="accent2" accent3="accent3" accent4="accent4" accent5="accent5" accent6="accent6" hlink="hlink" folHlink="folHlink"/>
  <p:sldLayoutIdLst>
    <p:sldLayoutId id="2147483749" r:id="rId1"/>
    <p:sldLayoutId id="2147483750" r:id="rId2"/>
  </p:sldLayoutIdLst>
  <p:txStyles>
    <p:titleStyle>
      <a:lvl1pPr algn="l" defTabSz="1219078" rtl="0" eaLnBrk="1" latinLnBrk="0" hangingPunct="1">
        <a:lnSpc>
          <a:spcPct val="90000"/>
        </a:lnSpc>
        <a:spcBef>
          <a:spcPct val="0"/>
        </a:spcBef>
        <a:buNone/>
        <a:defRPr sz="4266" kern="1200">
          <a:solidFill>
            <a:schemeClr val="tx1"/>
          </a:solidFill>
          <a:latin typeface="Trebuchet MS" panose="020B0603020202020204" pitchFamily="34" charset="0"/>
          <a:ea typeface="+mj-ea"/>
          <a:cs typeface="+mj-cs"/>
        </a:defRPr>
      </a:lvl1pPr>
    </p:titleStyle>
    <p:bodyStyle>
      <a:lvl1pPr marL="304770" indent="-304770" algn="l" defTabSz="1219078" rtl="0" eaLnBrk="1" latinLnBrk="0" hangingPunct="1">
        <a:lnSpc>
          <a:spcPct val="90000"/>
        </a:lnSpc>
        <a:spcBef>
          <a:spcPts val="1333"/>
        </a:spcBef>
        <a:buFont typeface="Arial" panose="020B0604020202020204" pitchFamily="34" charset="0"/>
        <a:buChar char="•"/>
        <a:defRPr sz="3733" kern="1200">
          <a:solidFill>
            <a:schemeClr val="tx1"/>
          </a:solidFill>
          <a:latin typeface="Trebuchet MS" panose="020B0603020202020204" pitchFamily="34" charset="0"/>
          <a:ea typeface="+mn-ea"/>
          <a:cs typeface="+mn-cs"/>
        </a:defRPr>
      </a:lvl1pPr>
      <a:lvl2pPr marL="914309" indent="-304770" algn="l" defTabSz="1219078" rtl="0" eaLnBrk="1" latinLnBrk="0" hangingPunct="1">
        <a:lnSpc>
          <a:spcPct val="90000"/>
        </a:lnSpc>
        <a:spcBef>
          <a:spcPts val="667"/>
        </a:spcBef>
        <a:buFont typeface="Arial" panose="020B0604020202020204" pitchFamily="34" charset="0"/>
        <a:buChar char="•"/>
        <a:defRPr sz="3200" kern="1200">
          <a:solidFill>
            <a:schemeClr val="tx1"/>
          </a:solidFill>
          <a:latin typeface="Trebuchet MS" panose="020B0603020202020204" pitchFamily="34" charset="0"/>
          <a:ea typeface="+mn-ea"/>
          <a:cs typeface="+mn-cs"/>
        </a:defRPr>
      </a:lvl2pPr>
      <a:lvl3pPr marL="1523848" indent="-304770" algn="l" defTabSz="1219078" rtl="0" eaLnBrk="1" latinLnBrk="0" hangingPunct="1">
        <a:lnSpc>
          <a:spcPct val="90000"/>
        </a:lnSpc>
        <a:spcBef>
          <a:spcPts val="667"/>
        </a:spcBef>
        <a:buFont typeface="Arial" panose="020B0604020202020204" pitchFamily="34" charset="0"/>
        <a:buChar char="•"/>
        <a:defRPr sz="2666" kern="1200">
          <a:solidFill>
            <a:schemeClr val="tx1"/>
          </a:solidFill>
          <a:latin typeface="Trebuchet MS" panose="020B0603020202020204" pitchFamily="34" charset="0"/>
          <a:ea typeface="+mn-ea"/>
          <a:cs typeface="+mn-cs"/>
        </a:defRPr>
      </a:lvl3pPr>
      <a:lvl4pPr marL="2133387" indent="-304770" algn="l" defTabSz="1219078" rtl="0" eaLnBrk="1" latinLnBrk="0" hangingPunct="1">
        <a:lnSpc>
          <a:spcPct val="90000"/>
        </a:lnSpc>
        <a:spcBef>
          <a:spcPts val="667"/>
        </a:spcBef>
        <a:buFont typeface="Arial" panose="020B0604020202020204" pitchFamily="34" charset="0"/>
        <a:buChar char="•"/>
        <a:defRPr sz="2400" kern="1200">
          <a:solidFill>
            <a:schemeClr val="tx1"/>
          </a:solidFill>
          <a:latin typeface="Trebuchet MS" panose="020B0603020202020204" pitchFamily="34" charset="0"/>
          <a:ea typeface="+mn-ea"/>
          <a:cs typeface="+mn-cs"/>
        </a:defRPr>
      </a:lvl4pPr>
      <a:lvl5pPr marL="2742926" indent="-304770" algn="l" defTabSz="1219078" rtl="0" eaLnBrk="1" latinLnBrk="0" hangingPunct="1">
        <a:lnSpc>
          <a:spcPct val="90000"/>
        </a:lnSpc>
        <a:spcBef>
          <a:spcPts val="667"/>
        </a:spcBef>
        <a:buFont typeface="Arial" panose="020B0604020202020204" pitchFamily="34" charset="0"/>
        <a:buChar char="•"/>
        <a:defRPr sz="2400" kern="1200">
          <a:solidFill>
            <a:schemeClr val="tx1"/>
          </a:solidFill>
          <a:latin typeface="Trebuchet MS" panose="020B0603020202020204" pitchFamily="34" charset="0"/>
          <a:ea typeface="+mn-ea"/>
          <a:cs typeface="+mn-cs"/>
        </a:defRPr>
      </a:lvl5pPr>
      <a:lvl6pPr marL="3352465" indent="-304770" algn="l" defTabSz="121907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04" indent="-304770" algn="l" defTabSz="121907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43" indent="-304770" algn="l" defTabSz="121907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082" indent="-304770" algn="l" defTabSz="121907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078" rtl="0" eaLnBrk="1" latinLnBrk="0" hangingPunct="1">
        <a:defRPr sz="2400" kern="1200">
          <a:solidFill>
            <a:schemeClr val="tx1"/>
          </a:solidFill>
          <a:latin typeface="+mn-lt"/>
          <a:ea typeface="+mn-ea"/>
          <a:cs typeface="+mn-cs"/>
        </a:defRPr>
      </a:lvl1pPr>
      <a:lvl2pPr marL="609539" algn="l" defTabSz="1219078" rtl="0" eaLnBrk="1" latinLnBrk="0" hangingPunct="1">
        <a:defRPr sz="2400" kern="1200">
          <a:solidFill>
            <a:schemeClr val="tx1"/>
          </a:solidFill>
          <a:latin typeface="+mn-lt"/>
          <a:ea typeface="+mn-ea"/>
          <a:cs typeface="+mn-cs"/>
        </a:defRPr>
      </a:lvl2pPr>
      <a:lvl3pPr marL="1219078" algn="l" defTabSz="1219078" rtl="0" eaLnBrk="1" latinLnBrk="0" hangingPunct="1">
        <a:defRPr sz="2400" kern="1200">
          <a:solidFill>
            <a:schemeClr val="tx1"/>
          </a:solidFill>
          <a:latin typeface="+mn-lt"/>
          <a:ea typeface="+mn-ea"/>
          <a:cs typeface="+mn-cs"/>
        </a:defRPr>
      </a:lvl3pPr>
      <a:lvl4pPr marL="1828617" algn="l" defTabSz="1219078" rtl="0" eaLnBrk="1" latinLnBrk="0" hangingPunct="1">
        <a:defRPr sz="2400" kern="1200">
          <a:solidFill>
            <a:schemeClr val="tx1"/>
          </a:solidFill>
          <a:latin typeface="+mn-lt"/>
          <a:ea typeface="+mn-ea"/>
          <a:cs typeface="+mn-cs"/>
        </a:defRPr>
      </a:lvl4pPr>
      <a:lvl5pPr marL="2438156" algn="l" defTabSz="1219078" rtl="0" eaLnBrk="1" latinLnBrk="0" hangingPunct="1">
        <a:defRPr sz="2400" kern="1200">
          <a:solidFill>
            <a:schemeClr val="tx1"/>
          </a:solidFill>
          <a:latin typeface="+mn-lt"/>
          <a:ea typeface="+mn-ea"/>
          <a:cs typeface="+mn-cs"/>
        </a:defRPr>
      </a:lvl5pPr>
      <a:lvl6pPr marL="3047695" algn="l" defTabSz="1219078" rtl="0" eaLnBrk="1" latinLnBrk="0" hangingPunct="1">
        <a:defRPr sz="2400" kern="1200">
          <a:solidFill>
            <a:schemeClr val="tx1"/>
          </a:solidFill>
          <a:latin typeface="+mn-lt"/>
          <a:ea typeface="+mn-ea"/>
          <a:cs typeface="+mn-cs"/>
        </a:defRPr>
      </a:lvl6pPr>
      <a:lvl7pPr marL="3657234" algn="l" defTabSz="1219078" rtl="0" eaLnBrk="1" latinLnBrk="0" hangingPunct="1">
        <a:defRPr sz="2400" kern="1200">
          <a:solidFill>
            <a:schemeClr val="tx1"/>
          </a:solidFill>
          <a:latin typeface="+mn-lt"/>
          <a:ea typeface="+mn-ea"/>
          <a:cs typeface="+mn-cs"/>
        </a:defRPr>
      </a:lvl7pPr>
      <a:lvl8pPr marL="4266773" algn="l" defTabSz="1219078" rtl="0" eaLnBrk="1" latinLnBrk="0" hangingPunct="1">
        <a:defRPr sz="2400" kern="1200">
          <a:solidFill>
            <a:schemeClr val="tx1"/>
          </a:solidFill>
          <a:latin typeface="+mn-lt"/>
          <a:ea typeface="+mn-ea"/>
          <a:cs typeface="+mn-cs"/>
        </a:defRPr>
      </a:lvl8pPr>
      <a:lvl9pPr marL="4876312" algn="l" defTabSz="1219078"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072AA7FF-261B-4882-A687-3573D755B5DF}"/>
              </a:ext>
            </a:extLst>
          </p:cNvPr>
          <p:cNvSpPr>
            <a:spLocks noGrp="1"/>
          </p:cNvSpPr>
          <p:nvPr>
            <p:ph type="title"/>
          </p:nvPr>
        </p:nvSpPr>
        <p:spPr>
          <a:xfrm>
            <a:off x="1117491" y="486834"/>
            <a:ext cx="14019431" cy="1767417"/>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a:extLst>
              <a:ext uri="{FF2B5EF4-FFF2-40B4-BE49-F238E27FC236}">
                <a16:creationId xmlns:a16="http://schemas.microsoft.com/office/drawing/2014/main" id="{107455C1-333E-CCEA-756E-67CD975FAD62}"/>
              </a:ext>
            </a:extLst>
          </p:cNvPr>
          <p:cNvSpPr>
            <a:spLocks noGrp="1"/>
          </p:cNvSpPr>
          <p:nvPr>
            <p:ph type="body" idx="1"/>
          </p:nvPr>
        </p:nvSpPr>
        <p:spPr>
          <a:xfrm>
            <a:off x="1117491" y="2434167"/>
            <a:ext cx="14019431" cy="5801784"/>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EA82357F-1A66-7965-9257-56338D16046D}"/>
              </a:ext>
            </a:extLst>
          </p:cNvPr>
          <p:cNvSpPr>
            <a:spLocks noGrp="1"/>
          </p:cNvSpPr>
          <p:nvPr>
            <p:ph type="dt" sz="half" idx="2"/>
          </p:nvPr>
        </p:nvSpPr>
        <p:spPr>
          <a:xfrm>
            <a:off x="1117491" y="8475134"/>
            <a:ext cx="3657243" cy="486833"/>
          </a:xfrm>
          <a:prstGeom prst="rect">
            <a:avLst/>
          </a:prstGeom>
        </p:spPr>
        <p:txBody>
          <a:bodyPr vert="horz" lIns="91440" tIns="45720" rIns="91440" bIns="45720" rtlCol="0" anchor="ctr"/>
          <a:lstStyle>
            <a:lvl1pPr algn="l">
              <a:defRPr sz="1600">
                <a:solidFill>
                  <a:schemeClr val="tx1">
                    <a:tint val="75000"/>
                  </a:schemeClr>
                </a:solidFill>
              </a:defRPr>
            </a:lvl1pPr>
          </a:lstStyle>
          <a:p>
            <a:fld id="{AB5A0F91-FCF1-B648-8A73-C02C8A010BFD}" type="datetimeFigureOut">
              <a:rPr lang="nb-NO" smtClean="0"/>
              <a:t>30.10.2024</a:t>
            </a:fld>
            <a:endParaRPr lang="nb-NO"/>
          </a:p>
        </p:txBody>
      </p:sp>
      <p:sp>
        <p:nvSpPr>
          <p:cNvPr id="5" name="Plassholder for bunntekst 4">
            <a:extLst>
              <a:ext uri="{FF2B5EF4-FFF2-40B4-BE49-F238E27FC236}">
                <a16:creationId xmlns:a16="http://schemas.microsoft.com/office/drawing/2014/main" id="{9147739D-A27F-47E4-1218-B634F6191DCF}"/>
              </a:ext>
            </a:extLst>
          </p:cNvPr>
          <p:cNvSpPr>
            <a:spLocks noGrp="1"/>
          </p:cNvSpPr>
          <p:nvPr>
            <p:ph type="ftr" sz="quarter" idx="3"/>
          </p:nvPr>
        </p:nvSpPr>
        <p:spPr>
          <a:xfrm>
            <a:off x="5384275" y="8475134"/>
            <a:ext cx="5485864" cy="48683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nb-NO"/>
          </a:p>
        </p:txBody>
      </p:sp>
      <p:sp>
        <p:nvSpPr>
          <p:cNvPr id="6" name="Plassholder for lysbildenummer 5">
            <a:extLst>
              <a:ext uri="{FF2B5EF4-FFF2-40B4-BE49-F238E27FC236}">
                <a16:creationId xmlns:a16="http://schemas.microsoft.com/office/drawing/2014/main" id="{B73DDD88-4AFA-0D11-0EB5-A43236C713B0}"/>
              </a:ext>
            </a:extLst>
          </p:cNvPr>
          <p:cNvSpPr>
            <a:spLocks noGrp="1"/>
          </p:cNvSpPr>
          <p:nvPr>
            <p:ph type="sldNum" sz="quarter" idx="4"/>
          </p:nvPr>
        </p:nvSpPr>
        <p:spPr>
          <a:xfrm>
            <a:off x="11479679" y="8475134"/>
            <a:ext cx="3657243"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CB60B807-4317-404C-A703-57F51C6E520D}" type="slidenum">
              <a:rPr lang="nb-NO" smtClean="0"/>
              <a:t>‹#›</a:t>
            </a:fld>
            <a:endParaRPr lang="nb-NO"/>
          </a:p>
        </p:txBody>
      </p:sp>
    </p:spTree>
    <p:extLst>
      <p:ext uri="{BB962C8B-B14F-4D97-AF65-F5344CB8AC3E}">
        <p14:creationId xmlns:p14="http://schemas.microsoft.com/office/powerpoint/2010/main" val="411203267"/>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864" r:id="rId12"/>
    <p:sldLayoutId id="2147483865" r:id="rId13"/>
    <p:sldLayoutId id="2147483866" r:id="rId14"/>
    <p:sldLayoutId id="2147483867" r:id="rId15"/>
    <p:sldLayoutId id="2147483868" r:id="rId16"/>
    <p:sldLayoutId id="2147483869" r:id="rId17"/>
    <p:sldLayoutId id="2147483870" r:id="rId18"/>
    <p:sldLayoutId id="2147483871" r:id="rId19"/>
    <p:sldLayoutId id="2147483872" r:id="rId20"/>
    <p:sldLayoutId id="2147483873" r:id="rId21"/>
    <p:sldLayoutId id="2147483874" r:id="rId22"/>
    <p:sldLayoutId id="2147484050" r:id="rId23"/>
  </p:sldLayoutIdLst>
  <p:txStyles>
    <p:titleStyle>
      <a:lvl1pPr algn="l" defTabSz="1219078" rtl="0" eaLnBrk="1" latinLnBrk="0" hangingPunct="1">
        <a:lnSpc>
          <a:spcPct val="90000"/>
        </a:lnSpc>
        <a:spcBef>
          <a:spcPct val="0"/>
        </a:spcBef>
        <a:buNone/>
        <a:defRPr sz="5866" kern="1200">
          <a:solidFill>
            <a:schemeClr val="tx1"/>
          </a:solidFill>
          <a:latin typeface="+mj-lt"/>
          <a:ea typeface="+mj-ea"/>
          <a:cs typeface="+mj-cs"/>
        </a:defRPr>
      </a:lvl1pPr>
    </p:titleStyle>
    <p:bodyStyle>
      <a:lvl1pPr marL="304770" indent="-304770" algn="l" defTabSz="1219078"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09" indent="-304770" algn="l" defTabSz="1219078"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848" indent="-304770" algn="l" defTabSz="1219078" rtl="0" eaLnBrk="1" latinLnBrk="0" hangingPunct="1">
        <a:lnSpc>
          <a:spcPct val="90000"/>
        </a:lnSpc>
        <a:spcBef>
          <a:spcPts val="667"/>
        </a:spcBef>
        <a:buFont typeface="Arial" panose="020B0604020202020204" pitchFamily="34" charset="0"/>
        <a:buChar char="•"/>
        <a:defRPr sz="2666" kern="1200">
          <a:solidFill>
            <a:schemeClr val="tx1"/>
          </a:solidFill>
          <a:latin typeface="+mn-lt"/>
          <a:ea typeface="+mn-ea"/>
          <a:cs typeface="+mn-cs"/>
        </a:defRPr>
      </a:lvl3pPr>
      <a:lvl4pPr marL="2133387" indent="-304770" algn="l" defTabSz="121907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2926" indent="-304770" algn="l" defTabSz="121907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465" indent="-304770" algn="l" defTabSz="121907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04" indent="-304770" algn="l" defTabSz="121907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43" indent="-304770" algn="l" defTabSz="121907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082" indent="-304770" algn="l" defTabSz="121907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9078" rtl="0" eaLnBrk="1" latinLnBrk="0" hangingPunct="1">
        <a:defRPr sz="2400" kern="1200">
          <a:solidFill>
            <a:schemeClr val="tx1"/>
          </a:solidFill>
          <a:latin typeface="+mn-lt"/>
          <a:ea typeface="+mn-ea"/>
          <a:cs typeface="+mn-cs"/>
        </a:defRPr>
      </a:lvl1pPr>
      <a:lvl2pPr marL="609539" algn="l" defTabSz="1219078" rtl="0" eaLnBrk="1" latinLnBrk="0" hangingPunct="1">
        <a:defRPr sz="2400" kern="1200">
          <a:solidFill>
            <a:schemeClr val="tx1"/>
          </a:solidFill>
          <a:latin typeface="+mn-lt"/>
          <a:ea typeface="+mn-ea"/>
          <a:cs typeface="+mn-cs"/>
        </a:defRPr>
      </a:lvl2pPr>
      <a:lvl3pPr marL="1219078" algn="l" defTabSz="1219078" rtl="0" eaLnBrk="1" latinLnBrk="0" hangingPunct="1">
        <a:defRPr sz="2400" kern="1200">
          <a:solidFill>
            <a:schemeClr val="tx1"/>
          </a:solidFill>
          <a:latin typeface="+mn-lt"/>
          <a:ea typeface="+mn-ea"/>
          <a:cs typeface="+mn-cs"/>
        </a:defRPr>
      </a:lvl3pPr>
      <a:lvl4pPr marL="1828617" algn="l" defTabSz="1219078" rtl="0" eaLnBrk="1" latinLnBrk="0" hangingPunct="1">
        <a:defRPr sz="2400" kern="1200">
          <a:solidFill>
            <a:schemeClr val="tx1"/>
          </a:solidFill>
          <a:latin typeface="+mn-lt"/>
          <a:ea typeface="+mn-ea"/>
          <a:cs typeface="+mn-cs"/>
        </a:defRPr>
      </a:lvl4pPr>
      <a:lvl5pPr marL="2438156" algn="l" defTabSz="1219078" rtl="0" eaLnBrk="1" latinLnBrk="0" hangingPunct="1">
        <a:defRPr sz="2400" kern="1200">
          <a:solidFill>
            <a:schemeClr val="tx1"/>
          </a:solidFill>
          <a:latin typeface="+mn-lt"/>
          <a:ea typeface="+mn-ea"/>
          <a:cs typeface="+mn-cs"/>
        </a:defRPr>
      </a:lvl5pPr>
      <a:lvl6pPr marL="3047695" algn="l" defTabSz="1219078" rtl="0" eaLnBrk="1" latinLnBrk="0" hangingPunct="1">
        <a:defRPr sz="2400" kern="1200">
          <a:solidFill>
            <a:schemeClr val="tx1"/>
          </a:solidFill>
          <a:latin typeface="+mn-lt"/>
          <a:ea typeface="+mn-ea"/>
          <a:cs typeface="+mn-cs"/>
        </a:defRPr>
      </a:lvl6pPr>
      <a:lvl7pPr marL="3657234" algn="l" defTabSz="1219078" rtl="0" eaLnBrk="1" latinLnBrk="0" hangingPunct="1">
        <a:defRPr sz="2400" kern="1200">
          <a:solidFill>
            <a:schemeClr val="tx1"/>
          </a:solidFill>
          <a:latin typeface="+mn-lt"/>
          <a:ea typeface="+mn-ea"/>
          <a:cs typeface="+mn-cs"/>
        </a:defRPr>
      </a:lvl7pPr>
      <a:lvl8pPr marL="4266773" algn="l" defTabSz="1219078" rtl="0" eaLnBrk="1" latinLnBrk="0" hangingPunct="1">
        <a:defRPr sz="2400" kern="1200">
          <a:solidFill>
            <a:schemeClr val="tx1"/>
          </a:solidFill>
          <a:latin typeface="+mn-lt"/>
          <a:ea typeface="+mn-ea"/>
          <a:cs typeface="+mn-cs"/>
        </a:defRPr>
      </a:lvl8pPr>
      <a:lvl9pPr marL="4876312" algn="l" defTabSz="1219078"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Plassholder for tittel 1">
            <a:extLst>
              <a:ext uri="{FF2B5EF4-FFF2-40B4-BE49-F238E27FC236}">
                <a16:creationId xmlns:a16="http://schemas.microsoft.com/office/drawing/2014/main" id="{CAB865AE-BE6E-4F38-A2A2-6D3364469C60}"/>
              </a:ext>
            </a:extLst>
          </p:cNvPr>
          <p:cNvSpPr>
            <a:spLocks noGrp="1"/>
          </p:cNvSpPr>
          <p:nvPr>
            <p:ph type="title"/>
          </p:nvPr>
        </p:nvSpPr>
        <p:spPr>
          <a:xfrm>
            <a:off x="1638674" y="738008"/>
            <a:ext cx="13680000" cy="692497"/>
          </a:xfrm>
          <a:prstGeom prst="rect">
            <a:avLst/>
          </a:prstGeom>
        </p:spPr>
        <p:txBody>
          <a:bodyPr vert="horz" lIns="0" tIns="0" rIns="0" bIns="0" rtlCol="0" anchor="b" anchorCtr="0">
            <a:noAutofit/>
          </a:bodyPr>
          <a:lstStyle/>
          <a:p>
            <a:r>
              <a:rPr lang="nb-NO"/>
              <a:t>Klikk for å redigere tittelstil</a:t>
            </a:r>
          </a:p>
        </p:txBody>
      </p:sp>
      <p:sp>
        <p:nvSpPr>
          <p:cNvPr id="8" name="Plassholder for tekst 2">
            <a:extLst>
              <a:ext uri="{FF2B5EF4-FFF2-40B4-BE49-F238E27FC236}">
                <a16:creationId xmlns:a16="http://schemas.microsoft.com/office/drawing/2014/main" id="{7BC4CC8A-BC53-4C56-B1CB-693F59C2607F}"/>
              </a:ext>
            </a:extLst>
          </p:cNvPr>
          <p:cNvSpPr>
            <a:spLocks noGrp="1"/>
          </p:cNvSpPr>
          <p:nvPr>
            <p:ph type="body" idx="1"/>
          </p:nvPr>
        </p:nvSpPr>
        <p:spPr>
          <a:xfrm>
            <a:off x="1638674" y="1710780"/>
            <a:ext cx="13680000" cy="6480000"/>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9" name="Bilde 8">
            <a:extLst>
              <a:ext uri="{FF2B5EF4-FFF2-40B4-BE49-F238E27FC236}">
                <a16:creationId xmlns:a16="http://schemas.microsoft.com/office/drawing/2014/main" id="{AE4A0978-02B8-4A21-B9F3-35F04500CEF5}"/>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15799" y="8436850"/>
            <a:ext cx="2065553" cy="698973"/>
          </a:xfrm>
          <a:prstGeom prst="rect">
            <a:avLst/>
          </a:prstGeom>
        </p:spPr>
      </p:pic>
      <p:sp>
        <p:nvSpPr>
          <p:cNvPr id="10" name="TextBox 6">
            <a:extLst>
              <a:ext uri="{FF2B5EF4-FFF2-40B4-BE49-F238E27FC236}">
                <a16:creationId xmlns:a16="http://schemas.microsoft.com/office/drawing/2014/main" id="{311B58C7-F868-414D-ABBD-01E4E8CA6F3D}"/>
              </a:ext>
            </a:extLst>
          </p:cNvPr>
          <p:cNvSpPr txBox="1"/>
          <p:nvPr userDrawn="1"/>
        </p:nvSpPr>
        <p:spPr>
          <a:xfrm>
            <a:off x="15224967" y="8637609"/>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1183333017"/>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3" r:id="rId8"/>
  </p:sldLayoutIdLst>
  <p:txStyles>
    <p:titleStyle>
      <a:lvl1pPr algn="l" defTabSz="914309"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59964" indent="-359964" algn="l" defTabSz="914309" rtl="0" eaLnBrk="1" latinLnBrk="0" hangingPunct="1">
        <a:lnSpc>
          <a:spcPct val="90000"/>
        </a:lnSpc>
        <a:spcBef>
          <a:spcPts val="1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19928" indent="-359964" algn="l" defTabSz="914309" rtl="0" eaLnBrk="1" latinLnBrk="0" hangingPunct="1">
        <a:lnSpc>
          <a:spcPct val="90000"/>
        </a:lnSpc>
        <a:spcBef>
          <a:spcPts val="5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2886"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040"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194"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4625A59A-4922-4F20-A171-8C3E187CC4F9}"/>
              </a:ext>
            </a:extLst>
          </p:cNvPr>
          <p:cNvGraphicFramePr>
            <a:graphicFrameLocks noChangeAspect="1"/>
          </p:cNvGraphicFramePr>
          <p:nvPr>
            <p:custDataLst>
              <p:tags r:id="rId26"/>
            </p:custDataLst>
            <p:extLst>
              <p:ext uri="{D42A27DB-BD31-4B8C-83A1-F6EECF244321}">
                <p14:modId xmlns:p14="http://schemas.microsoft.com/office/powerpoint/2010/main" val="3587006812"/>
              </p:ext>
            </p:extLst>
          </p:nvPr>
        </p:nvGraphicFramePr>
        <p:xfrm>
          <a:off x="1588" y="1589"/>
          <a:ext cx="1588" cy="1588"/>
        </p:xfrm>
        <a:graphic>
          <a:graphicData uri="http://schemas.openxmlformats.org/presentationml/2006/ole">
            <mc:AlternateContent xmlns:mc="http://schemas.openxmlformats.org/markup-compatibility/2006">
              <mc:Choice xmlns:v="urn:schemas-microsoft-com:vml" Requires="v">
                <p:oleObj name="think-cell Slide" r:id="rId27" imgW="473" imgH="476" progId="TCLayout.ActiveDocument.1">
                  <p:embed/>
                </p:oleObj>
              </mc:Choice>
              <mc:Fallback>
                <p:oleObj name="think-cell Slide" r:id="rId27" imgW="473" imgH="476" progId="TCLayout.ActiveDocument.1">
                  <p:embed/>
                  <p:pic>
                    <p:nvPicPr>
                      <p:cNvPr id="5" name="Object 4" hidden="1">
                        <a:extLst>
                          <a:ext uri="{FF2B5EF4-FFF2-40B4-BE49-F238E27FC236}">
                            <a16:creationId xmlns:a16="http://schemas.microsoft.com/office/drawing/2014/main" id="{4625A59A-4922-4F20-A171-8C3E187CC4F9}"/>
                          </a:ext>
                        </a:extLst>
                      </p:cNvPr>
                      <p:cNvPicPr/>
                      <p:nvPr/>
                    </p:nvPicPr>
                    <p:blipFill>
                      <a:blip r:embed="rId28"/>
                      <a:stretch>
                        <a:fillRect/>
                      </a:stretch>
                    </p:blipFill>
                    <p:spPr>
                      <a:xfrm>
                        <a:off x="1588" y="1589"/>
                        <a:ext cx="1588" cy="1588"/>
                      </a:xfrm>
                      <a:prstGeom prst="rect">
                        <a:avLst/>
                      </a:prstGeom>
                    </p:spPr>
                  </p:pic>
                </p:oleObj>
              </mc:Fallback>
            </mc:AlternateContent>
          </a:graphicData>
        </a:graphic>
      </p:graphicFrame>
      <p:sp>
        <p:nvSpPr>
          <p:cNvPr id="2" name="Plassholder for tittel 1"/>
          <p:cNvSpPr>
            <a:spLocks noGrp="1"/>
          </p:cNvSpPr>
          <p:nvPr>
            <p:ph type="title"/>
          </p:nvPr>
        </p:nvSpPr>
        <p:spPr>
          <a:xfrm>
            <a:off x="1069976" y="1269601"/>
            <a:ext cx="14114462" cy="692497"/>
          </a:xfrm>
          <a:prstGeom prst="rect">
            <a:avLst/>
          </a:prstGeom>
        </p:spPr>
        <p:txBody>
          <a:bodyPr vert="horz" lIns="0" tIns="0" rIns="0" bIns="0" rtlCol="0" anchor="t" anchorCtr="0">
            <a:noAutofit/>
          </a:bodyPr>
          <a:lstStyle/>
          <a:p>
            <a:r>
              <a:rPr lang="nb-NO"/>
              <a:t>Klikk for å redigere tittelstil</a:t>
            </a:r>
          </a:p>
        </p:txBody>
      </p:sp>
      <p:sp>
        <p:nvSpPr>
          <p:cNvPr id="3" name="Plassholder for tekst 2"/>
          <p:cNvSpPr>
            <a:spLocks noGrp="1"/>
          </p:cNvSpPr>
          <p:nvPr>
            <p:ph type="body" idx="1"/>
          </p:nvPr>
        </p:nvSpPr>
        <p:spPr>
          <a:xfrm>
            <a:off x="1069976" y="2484438"/>
            <a:ext cx="14114462" cy="5940425"/>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952443" y="403972"/>
            <a:ext cx="2065553" cy="698973"/>
          </a:xfrm>
          <a:prstGeom prst="rect">
            <a:avLst/>
          </a:prstGeom>
        </p:spPr>
      </p:pic>
    </p:spTree>
    <p:extLst>
      <p:ext uri="{BB962C8B-B14F-4D97-AF65-F5344CB8AC3E}">
        <p14:creationId xmlns:p14="http://schemas.microsoft.com/office/powerpoint/2010/main" val="507735857"/>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787" r:id="rId13"/>
    <p:sldLayoutId id="2147483788" r:id="rId14"/>
    <p:sldLayoutId id="2147483789" r:id="rId15"/>
    <p:sldLayoutId id="2147483790" r:id="rId16"/>
    <p:sldLayoutId id="2147483791" r:id="rId17"/>
    <p:sldLayoutId id="2147483792" r:id="rId18"/>
    <p:sldLayoutId id="2147483793" r:id="rId19"/>
    <p:sldLayoutId id="2147483794" r:id="rId20"/>
    <p:sldLayoutId id="2147483795" r:id="rId21"/>
    <p:sldLayoutId id="2147483796" r:id="rId22"/>
    <p:sldLayoutId id="2147483797" r:id="rId23"/>
    <p:sldLayoutId id="2147483798" r:id="rId24"/>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1218963" rtl="0" eaLnBrk="1" latinLnBrk="0" hangingPunct="1">
        <a:lnSpc>
          <a:spcPct val="90000"/>
        </a:lnSpc>
        <a:spcBef>
          <a:spcPct val="0"/>
        </a:spcBef>
        <a:buNone/>
        <a:defRPr sz="4000" kern="1200">
          <a:solidFill>
            <a:schemeClr val="dk2"/>
          </a:solidFill>
          <a:latin typeface="+mj-lt"/>
          <a:ea typeface="+mj-ea"/>
          <a:cs typeface="+mj-cs"/>
        </a:defRPr>
      </a:lvl1pPr>
    </p:titleStyle>
    <p:bodyStyle>
      <a:lvl1pPr marL="539946" indent="-539946" algn="l" defTabSz="1218963"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389" indent="-571443" algn="l" defTabSz="1218963"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353" indent="-571443" algn="l" defTabSz="1218963"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028" indent="-457154" algn="l" defTabSz="1218963"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6992" indent="-457154" algn="l" defTabSz="1218963"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149" indent="-304740" algn="l" defTabSz="1218963"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1630" indent="-304740" algn="l" defTabSz="1218963"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112" indent="-304740" algn="l" defTabSz="1218963"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0594" indent="-304740" algn="l" defTabSz="1218963"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8963" rtl="0" eaLnBrk="1" latinLnBrk="0" hangingPunct="1">
        <a:defRPr sz="2400" kern="1200">
          <a:solidFill>
            <a:schemeClr val="tx1"/>
          </a:solidFill>
          <a:latin typeface="+mn-lt"/>
          <a:ea typeface="+mn-ea"/>
          <a:cs typeface="+mn-cs"/>
        </a:defRPr>
      </a:lvl1pPr>
      <a:lvl2pPr marL="609482" algn="l" defTabSz="1218963" rtl="0" eaLnBrk="1" latinLnBrk="0" hangingPunct="1">
        <a:defRPr sz="2400" kern="1200">
          <a:solidFill>
            <a:schemeClr val="tx1"/>
          </a:solidFill>
          <a:latin typeface="+mn-lt"/>
          <a:ea typeface="+mn-ea"/>
          <a:cs typeface="+mn-cs"/>
        </a:defRPr>
      </a:lvl2pPr>
      <a:lvl3pPr marL="1218963" algn="l" defTabSz="1218963" rtl="0" eaLnBrk="1" latinLnBrk="0" hangingPunct="1">
        <a:defRPr sz="2400" kern="1200">
          <a:solidFill>
            <a:schemeClr val="tx1"/>
          </a:solidFill>
          <a:latin typeface="+mn-lt"/>
          <a:ea typeface="+mn-ea"/>
          <a:cs typeface="+mn-cs"/>
        </a:defRPr>
      </a:lvl3pPr>
      <a:lvl4pPr marL="1828445" algn="l" defTabSz="1218963" rtl="0" eaLnBrk="1" latinLnBrk="0" hangingPunct="1">
        <a:defRPr sz="2400" kern="1200">
          <a:solidFill>
            <a:schemeClr val="tx1"/>
          </a:solidFill>
          <a:latin typeface="+mn-lt"/>
          <a:ea typeface="+mn-ea"/>
          <a:cs typeface="+mn-cs"/>
        </a:defRPr>
      </a:lvl4pPr>
      <a:lvl5pPr marL="2437927" algn="l" defTabSz="1218963" rtl="0" eaLnBrk="1" latinLnBrk="0" hangingPunct="1">
        <a:defRPr sz="2400" kern="1200">
          <a:solidFill>
            <a:schemeClr val="tx1"/>
          </a:solidFill>
          <a:latin typeface="+mn-lt"/>
          <a:ea typeface="+mn-ea"/>
          <a:cs typeface="+mn-cs"/>
        </a:defRPr>
      </a:lvl5pPr>
      <a:lvl6pPr marL="3047409" algn="l" defTabSz="1218963" rtl="0" eaLnBrk="1" latinLnBrk="0" hangingPunct="1">
        <a:defRPr sz="2400" kern="1200">
          <a:solidFill>
            <a:schemeClr val="tx1"/>
          </a:solidFill>
          <a:latin typeface="+mn-lt"/>
          <a:ea typeface="+mn-ea"/>
          <a:cs typeface="+mn-cs"/>
        </a:defRPr>
      </a:lvl6pPr>
      <a:lvl7pPr marL="3656889" algn="l" defTabSz="1218963" rtl="0" eaLnBrk="1" latinLnBrk="0" hangingPunct="1">
        <a:defRPr sz="2400" kern="1200">
          <a:solidFill>
            <a:schemeClr val="tx1"/>
          </a:solidFill>
          <a:latin typeface="+mn-lt"/>
          <a:ea typeface="+mn-ea"/>
          <a:cs typeface="+mn-cs"/>
        </a:defRPr>
      </a:lvl7pPr>
      <a:lvl8pPr marL="4266372" algn="l" defTabSz="1218963" rtl="0" eaLnBrk="1" latinLnBrk="0" hangingPunct="1">
        <a:defRPr sz="2400" kern="1200">
          <a:solidFill>
            <a:schemeClr val="tx1"/>
          </a:solidFill>
          <a:latin typeface="+mn-lt"/>
          <a:ea typeface="+mn-ea"/>
          <a:cs typeface="+mn-cs"/>
        </a:defRPr>
      </a:lvl8pPr>
      <a:lvl9pPr marL="4875854" algn="l" defTabSz="1218963"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9565">
          <p15:clr>
            <a:srgbClr val="F26B43"/>
          </p15:clr>
        </p15:guide>
        <p15:guide id="2" pos="674">
          <p15:clr>
            <a:srgbClr val="F26B43"/>
          </p15:clr>
        </p15:guide>
        <p15:guide id="3" orient="horz" pos="1565">
          <p15:clr>
            <a:srgbClr val="F26B43"/>
          </p15:clr>
        </p15:guide>
        <p15:guide id="4" orient="horz" pos="5307">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7D03A621-90ED-47EE-9550-2F39648C4586}"/>
              </a:ext>
            </a:extLst>
          </p:cNvPr>
          <p:cNvGraphicFramePr>
            <a:graphicFrameLocks noChangeAspect="1"/>
          </p:cNvGraphicFramePr>
          <p:nvPr>
            <p:custDataLst>
              <p:tags r:id="rId22"/>
            </p:custDataLst>
            <p:extLst>
              <p:ext uri="{D42A27DB-BD31-4B8C-83A1-F6EECF244321}">
                <p14:modId xmlns:p14="http://schemas.microsoft.com/office/powerpoint/2010/main" val="2286362669"/>
              </p:ext>
            </p:extLst>
          </p:nvPr>
        </p:nvGraphicFramePr>
        <p:xfrm>
          <a:off x="1588" y="1589"/>
          <a:ext cx="1588" cy="1588"/>
        </p:xfrm>
        <a:graphic>
          <a:graphicData uri="http://schemas.openxmlformats.org/presentationml/2006/ole">
            <mc:AlternateContent xmlns:mc="http://schemas.openxmlformats.org/markup-compatibility/2006">
              <mc:Choice xmlns:v="urn:schemas-microsoft-com:vml" Requires="v">
                <p:oleObj name="think-cell Slide" r:id="rId23" imgW="473" imgH="476" progId="TCLayout.ActiveDocument.1">
                  <p:embed/>
                </p:oleObj>
              </mc:Choice>
              <mc:Fallback>
                <p:oleObj name="think-cell Slide" r:id="rId23" imgW="473" imgH="476" progId="TCLayout.ActiveDocument.1">
                  <p:embed/>
                  <p:pic>
                    <p:nvPicPr>
                      <p:cNvPr id="5" name="Object 4" hidden="1">
                        <a:extLst>
                          <a:ext uri="{FF2B5EF4-FFF2-40B4-BE49-F238E27FC236}">
                            <a16:creationId xmlns:a16="http://schemas.microsoft.com/office/drawing/2014/main" id="{7D03A621-90ED-47EE-9550-2F39648C4586}"/>
                          </a:ext>
                        </a:extLst>
                      </p:cNvPr>
                      <p:cNvPicPr/>
                      <p:nvPr/>
                    </p:nvPicPr>
                    <p:blipFill>
                      <a:blip r:embed="rId24"/>
                      <a:stretch>
                        <a:fillRect/>
                      </a:stretch>
                    </p:blipFill>
                    <p:spPr>
                      <a:xfrm>
                        <a:off x="1588" y="1589"/>
                        <a:ext cx="1588" cy="1588"/>
                      </a:xfrm>
                      <a:prstGeom prst="rect">
                        <a:avLst/>
                      </a:prstGeom>
                    </p:spPr>
                  </p:pic>
                </p:oleObj>
              </mc:Fallback>
            </mc:AlternateContent>
          </a:graphicData>
        </a:graphic>
      </p:graphicFrame>
      <p:sp>
        <p:nvSpPr>
          <p:cNvPr id="2" name="Plassholder for tittel 1"/>
          <p:cNvSpPr>
            <a:spLocks noGrp="1"/>
          </p:cNvSpPr>
          <p:nvPr>
            <p:ph type="title"/>
          </p:nvPr>
        </p:nvSpPr>
        <p:spPr>
          <a:xfrm>
            <a:off x="1069976" y="1269602"/>
            <a:ext cx="14114462" cy="692497"/>
          </a:xfrm>
          <a:prstGeom prst="rect">
            <a:avLst/>
          </a:prstGeom>
        </p:spPr>
        <p:txBody>
          <a:bodyPr vert="horz" lIns="0" tIns="0" rIns="0" bIns="0" rtlCol="0" anchor="t" anchorCtr="0">
            <a:noAutofit/>
          </a:bodyPr>
          <a:lstStyle/>
          <a:p>
            <a:r>
              <a:rPr lang="nb-NO"/>
              <a:t>Klikk for å redigere tittelstil</a:t>
            </a:r>
          </a:p>
        </p:txBody>
      </p:sp>
      <p:sp>
        <p:nvSpPr>
          <p:cNvPr id="3" name="Plassholder for tekst 2"/>
          <p:cNvSpPr>
            <a:spLocks noGrp="1"/>
          </p:cNvSpPr>
          <p:nvPr>
            <p:ph type="body" idx="1"/>
          </p:nvPr>
        </p:nvSpPr>
        <p:spPr>
          <a:xfrm>
            <a:off x="1069976" y="2484440"/>
            <a:ext cx="14114462" cy="5940425"/>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52443" y="469288"/>
            <a:ext cx="2065553" cy="698973"/>
          </a:xfrm>
          <a:prstGeom prst="rect">
            <a:avLst/>
          </a:prstGeom>
        </p:spPr>
      </p:pic>
      <p:sp>
        <p:nvSpPr>
          <p:cNvPr id="8" name="TextBox 6">
            <a:extLst>
              <a:ext uri="{FF2B5EF4-FFF2-40B4-BE49-F238E27FC236}">
                <a16:creationId xmlns:a16="http://schemas.microsoft.com/office/drawing/2014/main" id="{7DA5B237-216F-496A-9C1D-773EFC9118DD}"/>
              </a:ext>
            </a:extLst>
          </p:cNvPr>
          <p:cNvSpPr txBox="1"/>
          <p:nvPr/>
        </p:nvSpPr>
        <p:spPr>
          <a:xfrm>
            <a:off x="13816252" y="754067"/>
            <a:ext cx="1029446" cy="246221"/>
          </a:xfrm>
          <a:prstGeom prst="rect">
            <a:avLst/>
          </a:prstGeom>
          <a:noFill/>
        </p:spPr>
        <p:txBody>
          <a:bodyPr wrap="square" rtlCol="0">
            <a:spAutoFit/>
          </a:bodyPr>
          <a:lstStyle/>
          <a:p>
            <a:r>
              <a:rPr lang="en-US" sz="1000"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3532782391"/>
      </p:ext>
    </p:extLst>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 id="2147483811" r:id="rId12"/>
    <p:sldLayoutId id="2147483812" r:id="rId13"/>
    <p:sldLayoutId id="2147483813" r:id="rId14"/>
    <p:sldLayoutId id="2147483814" r:id="rId15"/>
    <p:sldLayoutId id="2147483815" r:id="rId16"/>
    <p:sldLayoutId id="2147483816" r:id="rId17"/>
    <p:sldLayoutId id="2147483817" r:id="rId18"/>
    <p:sldLayoutId id="2147483818" r:id="rId19"/>
    <p:sldLayoutId id="2147483819" r:id="rId20"/>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914223" rtl="0" eaLnBrk="1" latinLnBrk="0" hangingPunct="1">
        <a:lnSpc>
          <a:spcPct val="90000"/>
        </a:lnSpc>
        <a:spcBef>
          <a:spcPct val="0"/>
        </a:spcBef>
        <a:buNone/>
        <a:defRPr sz="3000" kern="1200">
          <a:solidFill>
            <a:schemeClr val="dk2"/>
          </a:solidFill>
          <a:latin typeface="+mj-lt"/>
          <a:ea typeface="+mj-ea"/>
          <a:cs typeface="+mj-cs"/>
        </a:defRPr>
      </a:lvl1pPr>
    </p:titleStyle>
    <p:bodyStyle>
      <a:lvl1pPr marL="404960" indent="-404960" algn="l" defTabSz="914223" rtl="0" eaLnBrk="1" latinLnBrk="0" hangingPunct="1">
        <a:lnSpc>
          <a:spcPct val="100000"/>
        </a:lnSpc>
        <a:spcBef>
          <a:spcPts val="1874"/>
        </a:spcBef>
        <a:buClr>
          <a:schemeClr val="accent3"/>
        </a:buClr>
        <a:buFont typeface="Arial" panose="020B0604020202020204" pitchFamily="34" charset="0"/>
        <a:buChar char="•"/>
        <a:defRPr sz="2700" kern="1200">
          <a:solidFill>
            <a:schemeClr val="tx2"/>
          </a:solidFill>
          <a:latin typeface="+mn-lt"/>
          <a:ea typeface="+mn-ea"/>
          <a:cs typeface="+mn-cs"/>
        </a:defRPr>
      </a:lvl1pPr>
      <a:lvl2pPr marL="833542" indent="-428582" algn="l" defTabSz="914223" rtl="0" eaLnBrk="1" latinLnBrk="0" hangingPunct="1">
        <a:lnSpc>
          <a:spcPct val="90000"/>
        </a:lnSpc>
        <a:spcBef>
          <a:spcPts val="1125"/>
        </a:spcBef>
        <a:buClr>
          <a:schemeClr val="accent3"/>
        </a:buClr>
        <a:buSzPct val="100000"/>
        <a:buFont typeface="Arial" panose="020B0604020202020204" pitchFamily="34" charset="0"/>
        <a:buChar char="•"/>
        <a:defRPr sz="2400" kern="1200">
          <a:solidFill>
            <a:schemeClr val="tx2"/>
          </a:solidFill>
          <a:latin typeface="+mn-lt"/>
          <a:ea typeface="+mn-ea"/>
          <a:cs typeface="+mn-cs"/>
        </a:defRPr>
      </a:lvl2pPr>
      <a:lvl3pPr marL="1103515" indent="-428582" algn="l" defTabSz="914223" rtl="0" eaLnBrk="1" latinLnBrk="0" hangingPunct="1">
        <a:lnSpc>
          <a:spcPct val="90000"/>
        </a:lnSpc>
        <a:spcBef>
          <a:spcPts val="1125"/>
        </a:spcBef>
        <a:buClr>
          <a:schemeClr val="accent3"/>
        </a:buClr>
        <a:buSzPct val="100000"/>
        <a:buFont typeface="Arial" panose="020B0604020202020204" pitchFamily="34" charset="0"/>
        <a:buChar char="•"/>
        <a:defRPr sz="2100" kern="1200">
          <a:solidFill>
            <a:schemeClr val="tx2"/>
          </a:solidFill>
          <a:latin typeface="+mn-lt"/>
          <a:ea typeface="+mn-ea"/>
          <a:cs typeface="+mn-cs"/>
        </a:defRPr>
      </a:lvl3pPr>
      <a:lvl4pPr marL="1287771" indent="-342866" algn="l" defTabSz="914223" rtl="0" eaLnBrk="1" latinLnBrk="0" hangingPunct="1">
        <a:lnSpc>
          <a:spcPct val="90000"/>
        </a:lnSpc>
        <a:spcBef>
          <a:spcPts val="1125"/>
        </a:spcBef>
        <a:buClr>
          <a:schemeClr val="accent3"/>
        </a:buClr>
        <a:buSzPct val="100000"/>
        <a:buFont typeface="Arial" panose="020B0604020202020204" pitchFamily="34" charset="0"/>
        <a:buChar char="•"/>
        <a:defRPr sz="1800" kern="1200">
          <a:solidFill>
            <a:schemeClr val="tx2"/>
          </a:solidFill>
          <a:latin typeface="+mn-lt"/>
          <a:ea typeface="+mn-ea"/>
          <a:cs typeface="+mn-cs"/>
        </a:defRPr>
      </a:lvl4pPr>
      <a:lvl5pPr marL="1557744" indent="-342866" algn="l" defTabSz="914223" rtl="0" eaLnBrk="1" latinLnBrk="0" hangingPunct="1">
        <a:lnSpc>
          <a:spcPct val="90000"/>
        </a:lnSpc>
        <a:spcBef>
          <a:spcPts val="1125"/>
        </a:spcBef>
        <a:buClr>
          <a:schemeClr val="accent3"/>
        </a:buClr>
        <a:buSzPct val="100000"/>
        <a:buFont typeface="Arial" panose="020B0604020202020204" pitchFamily="34" charset="0"/>
        <a:buChar char="•"/>
        <a:defRPr sz="1500" kern="1200">
          <a:solidFill>
            <a:schemeClr val="tx2"/>
          </a:solidFill>
          <a:latin typeface="+mn-lt"/>
          <a:ea typeface="+mn-ea"/>
          <a:cs typeface="+mn-cs"/>
        </a:defRPr>
      </a:lvl5pPr>
      <a:lvl6pPr marL="2514111" indent="-228556" algn="l" defTabSz="9142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223" indent="-228556" algn="l" defTabSz="9142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34" indent="-228556" algn="l" defTabSz="9142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446" indent="-228556" algn="l" defTabSz="9142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223" rtl="0" eaLnBrk="1" latinLnBrk="0" hangingPunct="1">
        <a:defRPr sz="1800" kern="1200">
          <a:solidFill>
            <a:schemeClr val="tx1"/>
          </a:solidFill>
          <a:latin typeface="+mn-lt"/>
          <a:ea typeface="+mn-ea"/>
          <a:cs typeface="+mn-cs"/>
        </a:defRPr>
      </a:lvl1pPr>
      <a:lvl2pPr marL="457112" algn="l" defTabSz="914223" rtl="0" eaLnBrk="1" latinLnBrk="0" hangingPunct="1">
        <a:defRPr sz="1800" kern="1200">
          <a:solidFill>
            <a:schemeClr val="tx1"/>
          </a:solidFill>
          <a:latin typeface="+mn-lt"/>
          <a:ea typeface="+mn-ea"/>
          <a:cs typeface="+mn-cs"/>
        </a:defRPr>
      </a:lvl2pPr>
      <a:lvl3pPr marL="914223" algn="l" defTabSz="914223" rtl="0" eaLnBrk="1" latinLnBrk="0" hangingPunct="1">
        <a:defRPr sz="1800" kern="1200">
          <a:solidFill>
            <a:schemeClr val="tx1"/>
          </a:solidFill>
          <a:latin typeface="+mn-lt"/>
          <a:ea typeface="+mn-ea"/>
          <a:cs typeface="+mn-cs"/>
        </a:defRPr>
      </a:lvl3pPr>
      <a:lvl4pPr marL="1371334" algn="l" defTabSz="914223" rtl="0" eaLnBrk="1" latinLnBrk="0" hangingPunct="1">
        <a:defRPr sz="1800" kern="1200">
          <a:solidFill>
            <a:schemeClr val="tx1"/>
          </a:solidFill>
          <a:latin typeface="+mn-lt"/>
          <a:ea typeface="+mn-ea"/>
          <a:cs typeface="+mn-cs"/>
        </a:defRPr>
      </a:lvl4pPr>
      <a:lvl5pPr marL="1828445" algn="l" defTabSz="914223" rtl="0" eaLnBrk="1" latinLnBrk="0" hangingPunct="1">
        <a:defRPr sz="1800" kern="1200">
          <a:solidFill>
            <a:schemeClr val="tx1"/>
          </a:solidFill>
          <a:latin typeface="+mn-lt"/>
          <a:ea typeface="+mn-ea"/>
          <a:cs typeface="+mn-cs"/>
        </a:defRPr>
      </a:lvl5pPr>
      <a:lvl6pPr marL="2285557" algn="l" defTabSz="914223" rtl="0" eaLnBrk="1" latinLnBrk="0" hangingPunct="1">
        <a:defRPr sz="1800" kern="1200">
          <a:solidFill>
            <a:schemeClr val="tx1"/>
          </a:solidFill>
          <a:latin typeface="+mn-lt"/>
          <a:ea typeface="+mn-ea"/>
          <a:cs typeface="+mn-cs"/>
        </a:defRPr>
      </a:lvl6pPr>
      <a:lvl7pPr marL="2742667" algn="l" defTabSz="914223" rtl="0" eaLnBrk="1" latinLnBrk="0" hangingPunct="1">
        <a:defRPr sz="1800" kern="1200">
          <a:solidFill>
            <a:schemeClr val="tx1"/>
          </a:solidFill>
          <a:latin typeface="+mn-lt"/>
          <a:ea typeface="+mn-ea"/>
          <a:cs typeface="+mn-cs"/>
        </a:defRPr>
      </a:lvl7pPr>
      <a:lvl8pPr marL="3199779" algn="l" defTabSz="914223" rtl="0" eaLnBrk="1" latinLnBrk="0" hangingPunct="1">
        <a:defRPr sz="1800" kern="1200">
          <a:solidFill>
            <a:schemeClr val="tx1"/>
          </a:solidFill>
          <a:latin typeface="+mn-lt"/>
          <a:ea typeface="+mn-ea"/>
          <a:cs typeface="+mn-cs"/>
        </a:defRPr>
      </a:lvl8pPr>
      <a:lvl9pPr marL="3656890" algn="l" defTabSz="91422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2752">
          <p15:clr>
            <a:srgbClr val="F26B43"/>
          </p15:clr>
        </p15:guide>
        <p15:guide id="2" pos="899">
          <p15:clr>
            <a:srgbClr val="F26B43"/>
          </p15:clr>
        </p15:guide>
        <p15:guide id="3" orient="horz" pos="2087">
          <p15:clr>
            <a:srgbClr val="F26B43"/>
          </p15:clr>
        </p15:guide>
        <p15:guide id="4" orient="horz" pos="7076">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ssholder for tittel 1"/>
          <p:cNvSpPr>
            <a:spLocks noGrp="1"/>
          </p:cNvSpPr>
          <p:nvPr>
            <p:ph type="title"/>
          </p:nvPr>
        </p:nvSpPr>
        <p:spPr>
          <a:xfrm>
            <a:off x="2364233" y="1480957"/>
            <a:ext cx="12295197" cy="692497"/>
          </a:xfrm>
          <a:prstGeom prst="rect">
            <a:avLst/>
          </a:prstGeom>
        </p:spPr>
        <p:txBody>
          <a:bodyPr vert="horz" lIns="0" tIns="0" rIns="0" bIns="0" rtlCol="0" anchor="b" anchorCtr="0">
            <a:noAutofit/>
          </a:bodyPr>
          <a:lstStyle/>
          <a:p>
            <a:r>
              <a:rPr lang="nb-NO"/>
              <a:t>Klikk for å redigere tittelstil</a:t>
            </a:r>
          </a:p>
        </p:txBody>
      </p:sp>
      <p:sp>
        <p:nvSpPr>
          <p:cNvPr id="3" name="Plassholder for tekst 2"/>
          <p:cNvSpPr>
            <a:spLocks noGrp="1"/>
          </p:cNvSpPr>
          <p:nvPr>
            <p:ph type="body" idx="1"/>
          </p:nvPr>
        </p:nvSpPr>
        <p:spPr>
          <a:xfrm>
            <a:off x="2364233" y="2453732"/>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a:off x="2232602" y="469287"/>
            <a:ext cx="2065553" cy="698973"/>
          </a:xfrm>
          <a:prstGeom prst="rect">
            <a:avLst/>
          </a:prstGeom>
        </p:spPr>
      </p:pic>
      <p:sp>
        <p:nvSpPr>
          <p:cNvPr id="8" name="TextBox 6">
            <a:extLst>
              <a:ext uri="{FF2B5EF4-FFF2-40B4-BE49-F238E27FC236}">
                <a16:creationId xmlns:a16="http://schemas.microsoft.com/office/drawing/2014/main" id="{7DA5B237-216F-496A-9C1D-773EFC9118DD}"/>
              </a:ext>
            </a:extLst>
          </p:cNvPr>
          <p:cNvSpPr txBox="1"/>
          <p:nvPr userDrawn="1"/>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282556537"/>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 id="2147483832" r:id="rId12"/>
    <p:sldLayoutId id="2147483833" r:id="rId13"/>
    <p:sldLayoutId id="2147483834" r:id="rId14"/>
    <p:sldLayoutId id="2147483835" r:id="rId15"/>
    <p:sldLayoutId id="2147483836" r:id="rId16"/>
    <p:sldLayoutId id="2147483837" r:id="rId17"/>
    <p:sldLayoutId id="2147483838" r:id="rId18"/>
    <p:sldLayoutId id="2147483839" r:id="rId19"/>
    <p:sldLayoutId id="2147483840" r:id="rId20"/>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1218963" rtl="0" eaLnBrk="1" latinLnBrk="0" hangingPunct="1">
        <a:lnSpc>
          <a:spcPct val="90000"/>
        </a:lnSpc>
        <a:spcBef>
          <a:spcPct val="0"/>
        </a:spcBef>
        <a:buNone/>
        <a:defRPr sz="4800" kern="1200">
          <a:solidFill>
            <a:schemeClr val="dk2"/>
          </a:solidFill>
          <a:latin typeface="+mj-lt"/>
          <a:ea typeface="+mj-ea"/>
          <a:cs typeface="+mj-cs"/>
        </a:defRPr>
      </a:lvl1pPr>
    </p:titleStyle>
    <p:bodyStyle>
      <a:lvl1pPr marL="539946" indent="-539946" algn="l" defTabSz="1218963"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389" indent="-571443" algn="l" defTabSz="1218963"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353" indent="-571443" algn="l" defTabSz="1218963"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028" indent="-457154" algn="l" defTabSz="1218963"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6992" indent="-457154" algn="l" defTabSz="1218963"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149" indent="-304740" algn="l" defTabSz="1218963"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1630" indent="-304740" algn="l" defTabSz="1218963"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112" indent="-304740" algn="l" defTabSz="1218963"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0594" indent="-304740" algn="l" defTabSz="1218963"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8963" rtl="0" eaLnBrk="1" latinLnBrk="0" hangingPunct="1">
        <a:defRPr sz="2400" kern="1200">
          <a:solidFill>
            <a:schemeClr val="tx1"/>
          </a:solidFill>
          <a:latin typeface="+mn-lt"/>
          <a:ea typeface="+mn-ea"/>
          <a:cs typeface="+mn-cs"/>
        </a:defRPr>
      </a:lvl1pPr>
      <a:lvl2pPr marL="609482" algn="l" defTabSz="1218963" rtl="0" eaLnBrk="1" latinLnBrk="0" hangingPunct="1">
        <a:defRPr sz="2400" kern="1200">
          <a:solidFill>
            <a:schemeClr val="tx1"/>
          </a:solidFill>
          <a:latin typeface="+mn-lt"/>
          <a:ea typeface="+mn-ea"/>
          <a:cs typeface="+mn-cs"/>
        </a:defRPr>
      </a:lvl2pPr>
      <a:lvl3pPr marL="1218963" algn="l" defTabSz="1218963" rtl="0" eaLnBrk="1" latinLnBrk="0" hangingPunct="1">
        <a:defRPr sz="2400" kern="1200">
          <a:solidFill>
            <a:schemeClr val="tx1"/>
          </a:solidFill>
          <a:latin typeface="+mn-lt"/>
          <a:ea typeface="+mn-ea"/>
          <a:cs typeface="+mn-cs"/>
        </a:defRPr>
      </a:lvl3pPr>
      <a:lvl4pPr marL="1828445" algn="l" defTabSz="1218963" rtl="0" eaLnBrk="1" latinLnBrk="0" hangingPunct="1">
        <a:defRPr sz="2400" kern="1200">
          <a:solidFill>
            <a:schemeClr val="tx1"/>
          </a:solidFill>
          <a:latin typeface="+mn-lt"/>
          <a:ea typeface="+mn-ea"/>
          <a:cs typeface="+mn-cs"/>
        </a:defRPr>
      </a:lvl4pPr>
      <a:lvl5pPr marL="2437927" algn="l" defTabSz="1218963" rtl="0" eaLnBrk="1" latinLnBrk="0" hangingPunct="1">
        <a:defRPr sz="2400" kern="1200">
          <a:solidFill>
            <a:schemeClr val="tx1"/>
          </a:solidFill>
          <a:latin typeface="+mn-lt"/>
          <a:ea typeface="+mn-ea"/>
          <a:cs typeface="+mn-cs"/>
        </a:defRPr>
      </a:lvl5pPr>
      <a:lvl6pPr marL="3047409" algn="l" defTabSz="1218963" rtl="0" eaLnBrk="1" latinLnBrk="0" hangingPunct="1">
        <a:defRPr sz="2400" kern="1200">
          <a:solidFill>
            <a:schemeClr val="tx1"/>
          </a:solidFill>
          <a:latin typeface="+mn-lt"/>
          <a:ea typeface="+mn-ea"/>
          <a:cs typeface="+mn-cs"/>
        </a:defRPr>
      </a:lvl6pPr>
      <a:lvl7pPr marL="3656889" algn="l" defTabSz="1218963" rtl="0" eaLnBrk="1" latinLnBrk="0" hangingPunct="1">
        <a:defRPr sz="2400" kern="1200">
          <a:solidFill>
            <a:schemeClr val="tx1"/>
          </a:solidFill>
          <a:latin typeface="+mn-lt"/>
          <a:ea typeface="+mn-ea"/>
          <a:cs typeface="+mn-cs"/>
        </a:defRPr>
      </a:lvl7pPr>
      <a:lvl8pPr marL="4266372" algn="l" defTabSz="1218963" rtl="0" eaLnBrk="1" latinLnBrk="0" hangingPunct="1">
        <a:defRPr sz="2400" kern="1200">
          <a:solidFill>
            <a:schemeClr val="tx1"/>
          </a:solidFill>
          <a:latin typeface="+mn-lt"/>
          <a:ea typeface="+mn-ea"/>
          <a:cs typeface="+mn-cs"/>
        </a:defRPr>
      </a:lvl8pPr>
      <a:lvl9pPr marL="4875854" algn="l" defTabSz="1218963"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ssholder for tittel 1"/>
          <p:cNvSpPr>
            <a:spLocks noGrp="1"/>
          </p:cNvSpPr>
          <p:nvPr>
            <p:ph type="title"/>
          </p:nvPr>
        </p:nvSpPr>
        <p:spPr>
          <a:xfrm>
            <a:off x="2364233" y="1480957"/>
            <a:ext cx="12295197" cy="692497"/>
          </a:xfrm>
          <a:prstGeom prst="rect">
            <a:avLst/>
          </a:prstGeom>
        </p:spPr>
        <p:txBody>
          <a:bodyPr vert="horz" lIns="0" tIns="0" rIns="0" bIns="0" rtlCol="0" anchor="b" anchorCtr="0">
            <a:noAutofit/>
          </a:bodyPr>
          <a:lstStyle/>
          <a:p>
            <a:r>
              <a:rPr lang="nb-NO"/>
              <a:t>Klikk for å redigere tittelstil</a:t>
            </a:r>
          </a:p>
        </p:txBody>
      </p:sp>
      <p:sp>
        <p:nvSpPr>
          <p:cNvPr id="3" name="Plassholder for tekst 2"/>
          <p:cNvSpPr>
            <a:spLocks noGrp="1"/>
          </p:cNvSpPr>
          <p:nvPr>
            <p:ph type="body" idx="1"/>
          </p:nvPr>
        </p:nvSpPr>
        <p:spPr>
          <a:xfrm>
            <a:off x="2364233" y="2453732"/>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2232602" y="469287"/>
            <a:ext cx="2065553" cy="698973"/>
          </a:xfrm>
          <a:prstGeom prst="rect">
            <a:avLst/>
          </a:prstGeom>
        </p:spPr>
      </p:pic>
      <p:sp>
        <p:nvSpPr>
          <p:cNvPr id="8" name="TextBox 6">
            <a:extLst>
              <a:ext uri="{FF2B5EF4-FFF2-40B4-BE49-F238E27FC236}">
                <a16:creationId xmlns:a16="http://schemas.microsoft.com/office/drawing/2014/main" id="{7DA5B237-216F-496A-9C1D-773EFC9118DD}"/>
              </a:ext>
            </a:extLst>
          </p:cNvPr>
          <p:cNvSpPr txBox="1"/>
          <p:nvPr userDrawn="1"/>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2785487070"/>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 id="2147483888" r:id="rId12"/>
    <p:sldLayoutId id="2147483889" r:id="rId13"/>
    <p:sldLayoutId id="2147483890" r:id="rId14"/>
    <p:sldLayoutId id="2147483891" r:id="rId15"/>
    <p:sldLayoutId id="2147483892" r:id="rId16"/>
    <p:sldLayoutId id="2147483893" r:id="rId17"/>
    <p:sldLayoutId id="2147483894" r:id="rId18"/>
    <p:sldLayoutId id="2147483895" r:id="rId19"/>
    <p:sldLayoutId id="2147483896" r:id="rId20"/>
    <p:sldLayoutId id="2147483897" r:id="rId21"/>
    <p:sldLayoutId id="2147483898" r:id="rId22"/>
  </p:sldLayoutIdLst>
  <mc:AlternateContent xmlns:mc="http://schemas.openxmlformats.org/markup-compatibility/2006" xmlns:p14="http://schemas.microsoft.com/office/powerpoint/2010/main">
    <mc:Choice Requires="p14">
      <p:transition p14:dur="10"/>
    </mc:Choice>
    <mc:Fallback xmlns="">
      <p:transition/>
    </mc:Fallback>
  </mc:AlternateContent>
  <p:hf hdr="0" dt="0"/>
  <p:txStyles>
    <p:titleStyle>
      <a:lvl1pPr algn="l" defTabSz="1218963" rtl="0" eaLnBrk="1" latinLnBrk="0" hangingPunct="1">
        <a:lnSpc>
          <a:spcPct val="90000"/>
        </a:lnSpc>
        <a:spcBef>
          <a:spcPct val="0"/>
        </a:spcBef>
        <a:buNone/>
        <a:defRPr sz="4800" kern="1200">
          <a:solidFill>
            <a:schemeClr val="dk2"/>
          </a:solidFill>
          <a:latin typeface="+mj-lt"/>
          <a:ea typeface="+mj-ea"/>
          <a:cs typeface="+mj-cs"/>
        </a:defRPr>
      </a:lvl1pPr>
    </p:titleStyle>
    <p:bodyStyle>
      <a:lvl1pPr marL="539946" indent="-539946" algn="l" defTabSz="1218963"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389" indent="-571443" algn="l" defTabSz="1218963"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353" indent="-571443" algn="l" defTabSz="1218963"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028" indent="-457154" algn="l" defTabSz="1218963"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6992" indent="-457154" algn="l" defTabSz="1218963"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149" indent="-304740" algn="l" defTabSz="1218963"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1630" indent="-304740" algn="l" defTabSz="1218963"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112" indent="-304740" algn="l" defTabSz="1218963"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0594" indent="-304740" algn="l" defTabSz="1218963"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8963" rtl="0" eaLnBrk="1" latinLnBrk="0" hangingPunct="1">
        <a:defRPr sz="2400" kern="1200">
          <a:solidFill>
            <a:schemeClr val="tx1"/>
          </a:solidFill>
          <a:latin typeface="+mn-lt"/>
          <a:ea typeface="+mn-ea"/>
          <a:cs typeface="+mn-cs"/>
        </a:defRPr>
      </a:lvl1pPr>
      <a:lvl2pPr marL="609482" algn="l" defTabSz="1218963" rtl="0" eaLnBrk="1" latinLnBrk="0" hangingPunct="1">
        <a:defRPr sz="2400" kern="1200">
          <a:solidFill>
            <a:schemeClr val="tx1"/>
          </a:solidFill>
          <a:latin typeface="+mn-lt"/>
          <a:ea typeface="+mn-ea"/>
          <a:cs typeface="+mn-cs"/>
        </a:defRPr>
      </a:lvl2pPr>
      <a:lvl3pPr marL="1218963" algn="l" defTabSz="1218963" rtl="0" eaLnBrk="1" latinLnBrk="0" hangingPunct="1">
        <a:defRPr sz="2400" kern="1200">
          <a:solidFill>
            <a:schemeClr val="tx1"/>
          </a:solidFill>
          <a:latin typeface="+mn-lt"/>
          <a:ea typeface="+mn-ea"/>
          <a:cs typeface="+mn-cs"/>
        </a:defRPr>
      </a:lvl3pPr>
      <a:lvl4pPr marL="1828445" algn="l" defTabSz="1218963" rtl="0" eaLnBrk="1" latinLnBrk="0" hangingPunct="1">
        <a:defRPr sz="2400" kern="1200">
          <a:solidFill>
            <a:schemeClr val="tx1"/>
          </a:solidFill>
          <a:latin typeface="+mn-lt"/>
          <a:ea typeface="+mn-ea"/>
          <a:cs typeface="+mn-cs"/>
        </a:defRPr>
      </a:lvl4pPr>
      <a:lvl5pPr marL="2437927" algn="l" defTabSz="1218963" rtl="0" eaLnBrk="1" latinLnBrk="0" hangingPunct="1">
        <a:defRPr sz="2400" kern="1200">
          <a:solidFill>
            <a:schemeClr val="tx1"/>
          </a:solidFill>
          <a:latin typeface="+mn-lt"/>
          <a:ea typeface="+mn-ea"/>
          <a:cs typeface="+mn-cs"/>
        </a:defRPr>
      </a:lvl5pPr>
      <a:lvl6pPr marL="3047409" algn="l" defTabSz="1218963" rtl="0" eaLnBrk="1" latinLnBrk="0" hangingPunct="1">
        <a:defRPr sz="2400" kern="1200">
          <a:solidFill>
            <a:schemeClr val="tx1"/>
          </a:solidFill>
          <a:latin typeface="+mn-lt"/>
          <a:ea typeface="+mn-ea"/>
          <a:cs typeface="+mn-cs"/>
        </a:defRPr>
      </a:lvl6pPr>
      <a:lvl7pPr marL="3656889" algn="l" defTabSz="1218963" rtl="0" eaLnBrk="1" latinLnBrk="0" hangingPunct="1">
        <a:defRPr sz="2400" kern="1200">
          <a:solidFill>
            <a:schemeClr val="tx1"/>
          </a:solidFill>
          <a:latin typeface="+mn-lt"/>
          <a:ea typeface="+mn-ea"/>
          <a:cs typeface="+mn-cs"/>
        </a:defRPr>
      </a:lvl7pPr>
      <a:lvl8pPr marL="4266372" algn="l" defTabSz="1218963" rtl="0" eaLnBrk="1" latinLnBrk="0" hangingPunct="1">
        <a:defRPr sz="2400" kern="1200">
          <a:solidFill>
            <a:schemeClr val="tx1"/>
          </a:solidFill>
          <a:latin typeface="+mn-lt"/>
          <a:ea typeface="+mn-ea"/>
          <a:cs typeface="+mn-cs"/>
        </a:defRPr>
      </a:lvl8pPr>
      <a:lvl9pPr marL="4875854" algn="l" defTabSz="1218963"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4625A59A-4922-4F20-A171-8C3E187CC4F9}"/>
              </a:ext>
            </a:extLst>
          </p:cNvPr>
          <p:cNvGraphicFramePr>
            <a:graphicFrameLocks noChangeAspect="1"/>
          </p:cNvGraphicFramePr>
          <p:nvPr>
            <p:custDataLst>
              <p:tags r:id="rId25"/>
            </p:custDataLst>
            <p:extLst>
              <p:ext uri="{D42A27DB-BD31-4B8C-83A1-F6EECF244321}">
                <p14:modId xmlns:p14="http://schemas.microsoft.com/office/powerpoint/2010/main" val="3587006812"/>
              </p:ext>
            </p:extLst>
          </p:nvPr>
        </p:nvGraphicFramePr>
        <p:xfrm>
          <a:off x="1588" y="1589"/>
          <a:ext cx="1588" cy="1588"/>
        </p:xfrm>
        <a:graphic>
          <a:graphicData uri="http://schemas.openxmlformats.org/presentationml/2006/ole">
            <mc:AlternateContent xmlns:mc="http://schemas.openxmlformats.org/markup-compatibility/2006">
              <mc:Choice xmlns:v="urn:schemas-microsoft-com:vml" Requires="v">
                <p:oleObj name="think-cell Slide" r:id="rId26" imgW="473" imgH="476" progId="TCLayout.ActiveDocument.1">
                  <p:embed/>
                </p:oleObj>
              </mc:Choice>
              <mc:Fallback>
                <p:oleObj name="think-cell Slide" r:id="rId26" imgW="473" imgH="476" progId="TCLayout.ActiveDocument.1">
                  <p:embed/>
                  <p:pic>
                    <p:nvPicPr>
                      <p:cNvPr id="5" name="Object 4" hidden="1">
                        <a:extLst>
                          <a:ext uri="{FF2B5EF4-FFF2-40B4-BE49-F238E27FC236}">
                            <a16:creationId xmlns:a16="http://schemas.microsoft.com/office/drawing/2014/main" id="{4625A59A-4922-4F20-A171-8C3E187CC4F9}"/>
                          </a:ext>
                        </a:extLst>
                      </p:cNvPr>
                      <p:cNvPicPr/>
                      <p:nvPr/>
                    </p:nvPicPr>
                    <p:blipFill>
                      <a:blip r:embed="rId27"/>
                      <a:stretch>
                        <a:fillRect/>
                      </a:stretch>
                    </p:blipFill>
                    <p:spPr>
                      <a:xfrm>
                        <a:off x="1588" y="1589"/>
                        <a:ext cx="1588" cy="1588"/>
                      </a:xfrm>
                      <a:prstGeom prst="rect">
                        <a:avLst/>
                      </a:prstGeom>
                    </p:spPr>
                  </p:pic>
                </p:oleObj>
              </mc:Fallback>
            </mc:AlternateContent>
          </a:graphicData>
        </a:graphic>
      </p:graphicFrame>
      <p:sp>
        <p:nvSpPr>
          <p:cNvPr id="2" name="Plassholder for tittel 1"/>
          <p:cNvSpPr>
            <a:spLocks noGrp="1"/>
          </p:cNvSpPr>
          <p:nvPr>
            <p:ph type="title"/>
          </p:nvPr>
        </p:nvSpPr>
        <p:spPr>
          <a:xfrm>
            <a:off x="1069976" y="1269601"/>
            <a:ext cx="14114462" cy="692497"/>
          </a:xfrm>
          <a:prstGeom prst="rect">
            <a:avLst/>
          </a:prstGeom>
        </p:spPr>
        <p:txBody>
          <a:bodyPr vert="horz" lIns="0" tIns="0" rIns="0" bIns="0" rtlCol="0" anchor="t" anchorCtr="0">
            <a:noAutofit/>
          </a:bodyPr>
          <a:lstStyle/>
          <a:p>
            <a:r>
              <a:rPr lang="nb-NO"/>
              <a:t>Klikk for å redigere tittelstil</a:t>
            </a:r>
          </a:p>
        </p:txBody>
      </p:sp>
      <p:sp>
        <p:nvSpPr>
          <p:cNvPr id="3" name="Plassholder for tekst 2"/>
          <p:cNvSpPr>
            <a:spLocks noGrp="1"/>
          </p:cNvSpPr>
          <p:nvPr>
            <p:ph type="body" idx="1"/>
          </p:nvPr>
        </p:nvSpPr>
        <p:spPr>
          <a:xfrm>
            <a:off x="1069976" y="2484438"/>
            <a:ext cx="14114462" cy="5940425"/>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8" name="TextBox 6">
            <a:extLst>
              <a:ext uri="{FF2B5EF4-FFF2-40B4-BE49-F238E27FC236}">
                <a16:creationId xmlns:a16="http://schemas.microsoft.com/office/drawing/2014/main" id="{7DA5B237-216F-496A-9C1D-773EFC9118DD}"/>
              </a:ext>
            </a:extLst>
          </p:cNvPr>
          <p:cNvSpPr txBox="1"/>
          <p:nvPr/>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9" name="Bilde 6">
            <a:extLst>
              <a:ext uri="{FF2B5EF4-FFF2-40B4-BE49-F238E27FC236}">
                <a16:creationId xmlns:a16="http://schemas.microsoft.com/office/drawing/2014/main" id="{853626DF-7616-43D7-A7D7-239DC253BB15}"/>
              </a:ext>
            </a:extLst>
          </p:cNvPr>
          <p:cNvPicPr>
            <a:picLocks noChangeAspect="1"/>
          </p:cNvPicPr>
          <p:nvPr userDrawn="1"/>
        </p:nvPicPr>
        <p:blipFill>
          <a:blip r:embed="rId28" cstate="print">
            <a:extLst>
              <a:ext uri="{28A0092B-C50C-407E-A947-70E740481C1C}">
                <a14:useLocalDpi xmlns:a14="http://schemas.microsoft.com/office/drawing/2010/main" val="0"/>
              </a:ext>
            </a:extLst>
          </a:blip>
          <a:stretch>
            <a:fillRect/>
          </a:stretch>
        </p:blipFill>
        <p:spPr>
          <a:xfrm>
            <a:off x="778285" y="469287"/>
            <a:ext cx="2065553" cy="698973"/>
          </a:xfrm>
          <a:prstGeom prst="rect">
            <a:avLst/>
          </a:prstGeom>
        </p:spPr>
      </p:pic>
    </p:spTree>
    <p:extLst>
      <p:ext uri="{BB962C8B-B14F-4D97-AF65-F5344CB8AC3E}">
        <p14:creationId xmlns:p14="http://schemas.microsoft.com/office/powerpoint/2010/main" val="217304770"/>
      </p:ext>
    </p:extLst>
  </p:cSld>
  <p:clrMap bg1="lt1" tx1="dk1" bg2="lt2" tx2="dk2" accent1="accent1" accent2="accent2" accent3="accent3" accent4="accent4" accent5="accent5" accent6="accent6" hlink="hlink" folHlink="folHlink"/>
  <p:sldLayoutIdLst>
    <p:sldLayoutId id="2147484008" r:id="rId1"/>
    <p:sldLayoutId id="2147484009" r:id="rId2"/>
    <p:sldLayoutId id="2147484010" r:id="rId3"/>
    <p:sldLayoutId id="2147484011" r:id="rId4"/>
    <p:sldLayoutId id="2147484012" r:id="rId5"/>
    <p:sldLayoutId id="2147484013" r:id="rId6"/>
    <p:sldLayoutId id="2147484014" r:id="rId7"/>
    <p:sldLayoutId id="2147484015" r:id="rId8"/>
    <p:sldLayoutId id="2147484016" r:id="rId9"/>
    <p:sldLayoutId id="2147484017" r:id="rId10"/>
    <p:sldLayoutId id="2147484018" r:id="rId11"/>
    <p:sldLayoutId id="2147484019" r:id="rId12"/>
    <p:sldLayoutId id="2147484020" r:id="rId13"/>
    <p:sldLayoutId id="2147484021" r:id="rId14"/>
    <p:sldLayoutId id="2147484022" r:id="rId15"/>
    <p:sldLayoutId id="2147484023" r:id="rId16"/>
    <p:sldLayoutId id="2147484024" r:id="rId17"/>
    <p:sldLayoutId id="2147484025" r:id="rId18"/>
    <p:sldLayoutId id="2147484026" r:id="rId19"/>
    <p:sldLayoutId id="2147484027" r:id="rId20"/>
    <p:sldLayoutId id="2147484028" r:id="rId21"/>
    <p:sldLayoutId id="2147484029" r:id="rId22"/>
    <p:sldLayoutId id="2147484030" r:id="rId23"/>
  </p:sldLayoutIdLst>
  <mc:AlternateContent xmlns:mc="http://schemas.openxmlformats.org/markup-compatibility/2006" xmlns:p14="http://schemas.microsoft.com/office/powerpoint/2010/main">
    <mc:Choice Requires="p14">
      <p:transition p14:dur="10"/>
    </mc:Choice>
    <mc:Fallback xmlns="">
      <p:transition/>
    </mc:Fallback>
  </mc:AlternateContent>
  <p:hf hdr="0" ftr="0"/>
  <p:txStyles>
    <p:titleStyle>
      <a:lvl1pPr algn="l" defTabSz="1218963" rtl="0" eaLnBrk="1" latinLnBrk="0" hangingPunct="1">
        <a:lnSpc>
          <a:spcPct val="90000"/>
        </a:lnSpc>
        <a:spcBef>
          <a:spcPct val="0"/>
        </a:spcBef>
        <a:buNone/>
        <a:defRPr sz="4000" kern="1200">
          <a:solidFill>
            <a:schemeClr val="dk2"/>
          </a:solidFill>
          <a:latin typeface="+mj-lt"/>
          <a:ea typeface="+mj-ea"/>
          <a:cs typeface="+mj-cs"/>
        </a:defRPr>
      </a:lvl1pPr>
    </p:titleStyle>
    <p:bodyStyle>
      <a:lvl1pPr marL="539946" indent="-539946" algn="l" defTabSz="1218963"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389" indent="-571443" algn="l" defTabSz="1218963"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353" indent="-571443" algn="l" defTabSz="1218963"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028" indent="-457154" algn="l" defTabSz="1218963"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6992" indent="-457154" algn="l" defTabSz="1218963"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149" indent="-304740" algn="l" defTabSz="1218963"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1630" indent="-304740" algn="l" defTabSz="1218963"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112" indent="-304740" algn="l" defTabSz="1218963"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0594" indent="-304740" algn="l" defTabSz="1218963"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8963" rtl="0" eaLnBrk="1" latinLnBrk="0" hangingPunct="1">
        <a:defRPr sz="2400" kern="1200">
          <a:solidFill>
            <a:schemeClr val="tx1"/>
          </a:solidFill>
          <a:latin typeface="+mn-lt"/>
          <a:ea typeface="+mn-ea"/>
          <a:cs typeface="+mn-cs"/>
        </a:defRPr>
      </a:lvl1pPr>
      <a:lvl2pPr marL="609482" algn="l" defTabSz="1218963" rtl="0" eaLnBrk="1" latinLnBrk="0" hangingPunct="1">
        <a:defRPr sz="2400" kern="1200">
          <a:solidFill>
            <a:schemeClr val="tx1"/>
          </a:solidFill>
          <a:latin typeface="+mn-lt"/>
          <a:ea typeface="+mn-ea"/>
          <a:cs typeface="+mn-cs"/>
        </a:defRPr>
      </a:lvl2pPr>
      <a:lvl3pPr marL="1218963" algn="l" defTabSz="1218963" rtl="0" eaLnBrk="1" latinLnBrk="0" hangingPunct="1">
        <a:defRPr sz="2400" kern="1200">
          <a:solidFill>
            <a:schemeClr val="tx1"/>
          </a:solidFill>
          <a:latin typeface="+mn-lt"/>
          <a:ea typeface="+mn-ea"/>
          <a:cs typeface="+mn-cs"/>
        </a:defRPr>
      </a:lvl3pPr>
      <a:lvl4pPr marL="1828445" algn="l" defTabSz="1218963" rtl="0" eaLnBrk="1" latinLnBrk="0" hangingPunct="1">
        <a:defRPr sz="2400" kern="1200">
          <a:solidFill>
            <a:schemeClr val="tx1"/>
          </a:solidFill>
          <a:latin typeface="+mn-lt"/>
          <a:ea typeface="+mn-ea"/>
          <a:cs typeface="+mn-cs"/>
        </a:defRPr>
      </a:lvl4pPr>
      <a:lvl5pPr marL="2437927" algn="l" defTabSz="1218963" rtl="0" eaLnBrk="1" latinLnBrk="0" hangingPunct="1">
        <a:defRPr sz="2400" kern="1200">
          <a:solidFill>
            <a:schemeClr val="tx1"/>
          </a:solidFill>
          <a:latin typeface="+mn-lt"/>
          <a:ea typeface="+mn-ea"/>
          <a:cs typeface="+mn-cs"/>
        </a:defRPr>
      </a:lvl5pPr>
      <a:lvl6pPr marL="3047409" algn="l" defTabSz="1218963" rtl="0" eaLnBrk="1" latinLnBrk="0" hangingPunct="1">
        <a:defRPr sz="2400" kern="1200">
          <a:solidFill>
            <a:schemeClr val="tx1"/>
          </a:solidFill>
          <a:latin typeface="+mn-lt"/>
          <a:ea typeface="+mn-ea"/>
          <a:cs typeface="+mn-cs"/>
        </a:defRPr>
      </a:lvl6pPr>
      <a:lvl7pPr marL="3656889" algn="l" defTabSz="1218963" rtl="0" eaLnBrk="1" latinLnBrk="0" hangingPunct="1">
        <a:defRPr sz="2400" kern="1200">
          <a:solidFill>
            <a:schemeClr val="tx1"/>
          </a:solidFill>
          <a:latin typeface="+mn-lt"/>
          <a:ea typeface="+mn-ea"/>
          <a:cs typeface="+mn-cs"/>
        </a:defRPr>
      </a:lvl7pPr>
      <a:lvl8pPr marL="4266372" algn="l" defTabSz="1218963" rtl="0" eaLnBrk="1" latinLnBrk="0" hangingPunct="1">
        <a:defRPr sz="2400" kern="1200">
          <a:solidFill>
            <a:schemeClr val="tx1"/>
          </a:solidFill>
          <a:latin typeface="+mn-lt"/>
          <a:ea typeface="+mn-ea"/>
          <a:cs typeface="+mn-cs"/>
        </a:defRPr>
      </a:lvl8pPr>
      <a:lvl9pPr marL="4875854" algn="l" defTabSz="1218963"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9565">
          <p15:clr>
            <a:srgbClr val="F26B43"/>
          </p15:clr>
        </p15:guide>
        <p15:guide id="2" pos="2593">
          <p15:clr>
            <a:srgbClr val="F26B43"/>
          </p15:clr>
        </p15:guide>
        <p15:guide id="3" orient="horz" pos="935">
          <p15:clr>
            <a:srgbClr val="F26B43"/>
          </p15:clr>
        </p15:guide>
        <p15:guide id="4" orient="horz" pos="5307">
          <p15:clr>
            <a:srgbClr val="F26B43"/>
          </p15:clr>
        </p15:guide>
        <p15:guide id="5" orient="horz" pos="3997">
          <p15:clr>
            <a:srgbClr val="F26B43"/>
          </p15:clr>
        </p15:guide>
        <p15:guide id="6" pos="7197">
          <p15:clr>
            <a:srgbClr val="F26B43"/>
          </p15:clr>
        </p15:guide>
        <p15:guide id="7" pos="415">
          <p15:clr>
            <a:srgbClr val="F26B43"/>
          </p15:clr>
        </p15:guide>
        <p15:guide id="8" orient="horz" pos="595">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jpeg"/><Relationship Id="rId12"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22.xml"/><Relationship Id="rId6" Type="http://schemas.openxmlformats.org/officeDocument/2006/relationships/image" Target="../media/image28.jpeg"/><Relationship Id="rId11" Type="http://schemas.openxmlformats.org/officeDocument/2006/relationships/image" Target="../media/image33.jpe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2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60.svg"/><Relationship Id="rId7" Type="http://schemas.openxmlformats.org/officeDocument/2006/relationships/image" Target="../media/image64.svg"/><Relationship Id="rId2" Type="http://schemas.openxmlformats.org/officeDocument/2006/relationships/image" Target="../media/image59.png"/><Relationship Id="rId1" Type="http://schemas.openxmlformats.org/officeDocument/2006/relationships/slideLayout" Target="../slideLayouts/slideLayout14.xml"/><Relationship Id="rId6" Type="http://schemas.openxmlformats.org/officeDocument/2006/relationships/image" Target="../media/image63.png"/><Relationship Id="rId5" Type="http://schemas.openxmlformats.org/officeDocument/2006/relationships/image" Target="../media/image62.svg"/><Relationship Id="rId4" Type="http://schemas.openxmlformats.org/officeDocument/2006/relationships/image" Target="../media/image61.png"/></Relationships>
</file>

<file path=ppt/slides/_rels/slide1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3.xml"/><Relationship Id="rId1" Type="http://schemas.openxmlformats.org/officeDocument/2006/relationships/slideLayout" Target="../slideLayouts/slideLayout45.xml"/><Relationship Id="rId6" Type="http://schemas.openxmlformats.org/officeDocument/2006/relationships/image" Target="../media/image62.svg"/><Relationship Id="rId5" Type="http://schemas.openxmlformats.org/officeDocument/2006/relationships/image" Target="../media/image61.png"/><Relationship Id="rId4" Type="http://schemas.openxmlformats.org/officeDocument/2006/relationships/image" Target="../media/image60.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xml"/><Relationship Id="rId1" Type="http://schemas.openxmlformats.org/officeDocument/2006/relationships/slideLayout" Target="../slideLayouts/slideLayout49.xml"/><Relationship Id="rId4" Type="http://schemas.openxmlformats.org/officeDocument/2006/relationships/image" Target="../media/image48.jpeg"/></Relationships>
</file>

<file path=ppt/slides/_rels/slide7.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6.xml"/><Relationship Id="rId1" Type="http://schemas.openxmlformats.org/officeDocument/2006/relationships/slideLayout" Target="../slideLayouts/slideLayout47.xml"/><Relationship Id="rId4" Type="http://schemas.openxmlformats.org/officeDocument/2006/relationships/image" Target="../media/image50.png"/></Relationships>
</file>

<file path=ppt/slides/_rels/slide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xml"/><Relationship Id="rId1" Type="http://schemas.openxmlformats.org/officeDocument/2006/relationships/slideLayout" Target="../slideLayouts/slideLayout9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ktangel 11">
            <a:extLst>
              <a:ext uri="{FF2B5EF4-FFF2-40B4-BE49-F238E27FC236}">
                <a16:creationId xmlns:a16="http://schemas.microsoft.com/office/drawing/2014/main" id="{EF062C68-E982-59E3-623A-E2F5BE9477C5}"/>
              </a:ext>
            </a:extLst>
          </p:cNvPr>
          <p:cNvSpPr/>
          <p:nvPr/>
        </p:nvSpPr>
        <p:spPr>
          <a:xfrm>
            <a:off x="1919962" y="444904"/>
            <a:ext cx="2816676" cy="9136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78">
              <a:defRPr/>
            </a:pPr>
            <a:endParaRPr lang="nb-NO" sz="2400">
              <a:solidFill>
                <a:prstClr val="white"/>
              </a:solidFill>
              <a:latin typeface="Arial" panose="020B0604020202020204"/>
            </a:endParaRPr>
          </a:p>
        </p:txBody>
      </p:sp>
      <p:sp>
        <p:nvSpPr>
          <p:cNvPr id="2" name="TekstSylinder 1">
            <a:extLst>
              <a:ext uri="{FF2B5EF4-FFF2-40B4-BE49-F238E27FC236}">
                <a16:creationId xmlns:a16="http://schemas.microsoft.com/office/drawing/2014/main" id="{ED93FDE7-6958-47F4-8C98-BB51C03C7C11}"/>
              </a:ext>
            </a:extLst>
          </p:cNvPr>
          <p:cNvSpPr txBox="1"/>
          <p:nvPr/>
        </p:nvSpPr>
        <p:spPr>
          <a:xfrm>
            <a:off x="4736638" y="5007428"/>
            <a:ext cx="10886177" cy="2031325"/>
          </a:xfrm>
          <a:prstGeom prst="rect">
            <a:avLst/>
          </a:prstGeom>
          <a:noFill/>
        </p:spPr>
        <p:txBody>
          <a:bodyPr wrap="square" rtlCol="0">
            <a:spAutoFit/>
          </a:bodyPr>
          <a:lstStyle/>
          <a:p>
            <a:pPr defTabSz="1219078">
              <a:defRPr/>
            </a:pPr>
            <a:r>
              <a:rPr lang="nb-NO" sz="7200" dirty="0">
                <a:solidFill>
                  <a:prstClr val="white"/>
                </a:solidFill>
                <a:latin typeface="Arial" panose="020B0604020202020204" pitchFamily="34" charset="0"/>
                <a:cs typeface="Arial" panose="020B0604020202020204" pitchFamily="34" charset="0"/>
              </a:rPr>
              <a:t>National High Value Data</a:t>
            </a:r>
          </a:p>
          <a:p>
            <a:pPr defTabSz="1219078">
              <a:defRPr/>
            </a:pPr>
            <a:r>
              <a:rPr lang="nb-NO" sz="5400" dirty="0" err="1">
                <a:solidFill>
                  <a:prstClr val="white"/>
                </a:solidFill>
                <a:latin typeface="Arial" panose="020B0604020202020204" pitchFamily="34" charset="0"/>
                <a:cs typeface="Arial" panose="020B0604020202020204" pitchFamily="34" charset="0"/>
              </a:rPr>
              <a:t>Future</a:t>
            </a:r>
            <a:r>
              <a:rPr lang="nb-NO" sz="5400" dirty="0">
                <a:solidFill>
                  <a:prstClr val="white"/>
                </a:solidFill>
                <a:latin typeface="Arial" panose="020B0604020202020204" pitchFamily="34" charset="0"/>
                <a:cs typeface="Arial" panose="020B0604020202020204" pitchFamily="34" charset="0"/>
              </a:rPr>
              <a:t> </a:t>
            </a:r>
            <a:r>
              <a:rPr lang="nb-NO" sz="5400" dirty="0" err="1">
                <a:solidFill>
                  <a:prstClr val="white"/>
                </a:solidFill>
                <a:latin typeface="Arial" panose="020B0604020202020204" pitchFamily="34" charset="0"/>
                <a:cs typeface="Arial" panose="020B0604020202020204" pitchFamily="34" charset="0"/>
              </a:rPr>
              <a:t>Directions</a:t>
            </a:r>
            <a:r>
              <a:rPr lang="nb-NO" sz="5400" dirty="0">
                <a:solidFill>
                  <a:prstClr val="white"/>
                </a:solidFill>
                <a:latin typeface="Arial" panose="020B0604020202020204" pitchFamily="34" charset="0"/>
                <a:cs typeface="Arial" panose="020B0604020202020204" pitchFamily="34" charset="0"/>
              </a:rPr>
              <a:t>?</a:t>
            </a:r>
          </a:p>
        </p:txBody>
      </p:sp>
      <p:grpSp>
        <p:nvGrpSpPr>
          <p:cNvPr id="5" name="Gruppe 4">
            <a:extLst>
              <a:ext uri="{FF2B5EF4-FFF2-40B4-BE49-F238E27FC236}">
                <a16:creationId xmlns:a16="http://schemas.microsoft.com/office/drawing/2014/main" id="{DF4A33D2-7CD6-B672-A7A2-659F735CD62F}"/>
              </a:ext>
            </a:extLst>
          </p:cNvPr>
          <p:cNvGrpSpPr/>
          <p:nvPr/>
        </p:nvGrpSpPr>
        <p:grpSpPr>
          <a:xfrm>
            <a:off x="283323" y="223489"/>
            <a:ext cx="6878112" cy="3508260"/>
            <a:chOff x="283323" y="223489"/>
            <a:chExt cx="6878112" cy="3508260"/>
          </a:xfrm>
        </p:grpSpPr>
        <p:pic>
          <p:nvPicPr>
            <p:cNvPr id="1026" name="Picture 2">
              <a:extLst>
                <a:ext uri="{FF2B5EF4-FFF2-40B4-BE49-F238E27FC236}">
                  <a16:creationId xmlns:a16="http://schemas.microsoft.com/office/drawing/2014/main" id="{D7763F1C-9905-E914-F07F-C8C8124EAC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2665" y="2691557"/>
              <a:ext cx="2468925" cy="448457"/>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uppe 3">
              <a:extLst>
                <a:ext uri="{FF2B5EF4-FFF2-40B4-BE49-F238E27FC236}">
                  <a16:creationId xmlns:a16="http://schemas.microsoft.com/office/drawing/2014/main" id="{EF2DCA66-3347-DFDF-7CB7-E156E90CBAB1}"/>
                </a:ext>
              </a:extLst>
            </p:cNvPr>
            <p:cNvGrpSpPr/>
            <p:nvPr/>
          </p:nvGrpSpPr>
          <p:grpSpPr>
            <a:xfrm>
              <a:off x="283323" y="223489"/>
              <a:ext cx="6878112" cy="3508260"/>
              <a:chOff x="283323" y="223489"/>
              <a:chExt cx="6878112" cy="3508260"/>
            </a:xfrm>
          </p:grpSpPr>
          <p:grpSp>
            <p:nvGrpSpPr>
              <p:cNvPr id="11" name="Gruppe 10">
                <a:extLst>
                  <a:ext uri="{FF2B5EF4-FFF2-40B4-BE49-F238E27FC236}">
                    <a16:creationId xmlns:a16="http://schemas.microsoft.com/office/drawing/2014/main" id="{EB85D0C2-4D5A-E1C3-E9AA-C732930E3C15}"/>
                  </a:ext>
                </a:extLst>
              </p:cNvPr>
              <p:cNvGrpSpPr/>
              <p:nvPr/>
            </p:nvGrpSpPr>
            <p:grpSpPr>
              <a:xfrm>
                <a:off x="283323" y="223489"/>
                <a:ext cx="6878112" cy="2983774"/>
                <a:chOff x="818568" y="2251279"/>
                <a:chExt cx="5159088" cy="2238049"/>
              </a:xfrm>
            </p:grpSpPr>
            <p:grpSp>
              <p:nvGrpSpPr>
                <p:cNvPr id="13" name="Gruppe 12">
                  <a:extLst>
                    <a:ext uri="{FF2B5EF4-FFF2-40B4-BE49-F238E27FC236}">
                      <a16:creationId xmlns:a16="http://schemas.microsoft.com/office/drawing/2014/main" id="{C70C3F59-C293-620D-5A5B-B1D9C6F8F654}"/>
                    </a:ext>
                  </a:extLst>
                </p:cNvPr>
                <p:cNvGrpSpPr/>
                <p:nvPr/>
              </p:nvGrpSpPr>
              <p:grpSpPr>
                <a:xfrm>
                  <a:off x="818568" y="2251279"/>
                  <a:ext cx="5159088" cy="2238049"/>
                  <a:chOff x="-165681" y="783661"/>
                  <a:chExt cx="5159088" cy="2238049"/>
                </a:xfrm>
              </p:grpSpPr>
              <p:grpSp>
                <p:nvGrpSpPr>
                  <p:cNvPr id="15" name="Gruppe 14">
                    <a:extLst>
                      <a:ext uri="{FF2B5EF4-FFF2-40B4-BE49-F238E27FC236}">
                        <a16:creationId xmlns:a16="http://schemas.microsoft.com/office/drawing/2014/main" id="{A75DD6A7-BF39-0112-877E-74BEC8248CD1}"/>
                      </a:ext>
                    </a:extLst>
                  </p:cNvPr>
                  <p:cNvGrpSpPr/>
                  <p:nvPr/>
                </p:nvGrpSpPr>
                <p:grpSpPr>
                  <a:xfrm>
                    <a:off x="-102640" y="882558"/>
                    <a:ext cx="5096047" cy="2139152"/>
                    <a:chOff x="2269885" y="2816661"/>
                    <a:chExt cx="7323359" cy="3169122"/>
                  </a:xfrm>
                </p:grpSpPr>
                <p:grpSp>
                  <p:nvGrpSpPr>
                    <p:cNvPr id="17" name="Gruppe 16">
                      <a:extLst>
                        <a:ext uri="{FF2B5EF4-FFF2-40B4-BE49-F238E27FC236}">
                          <a16:creationId xmlns:a16="http://schemas.microsoft.com/office/drawing/2014/main" id="{2092BC4B-C7F6-636B-C23C-5BE6FA143602}"/>
                        </a:ext>
                      </a:extLst>
                    </p:cNvPr>
                    <p:cNvGrpSpPr/>
                    <p:nvPr/>
                  </p:nvGrpSpPr>
                  <p:grpSpPr>
                    <a:xfrm>
                      <a:off x="2269885" y="2816661"/>
                      <a:ext cx="7323359" cy="2412951"/>
                      <a:chOff x="-242264" y="1119048"/>
                      <a:chExt cx="6447068" cy="2022425"/>
                    </a:xfrm>
                  </p:grpSpPr>
                  <p:pic>
                    <p:nvPicPr>
                      <p:cNvPr id="19" name="Picture 4" descr="Se kildebildet">
                        <a:extLst>
                          <a:ext uri="{FF2B5EF4-FFF2-40B4-BE49-F238E27FC236}">
                            <a16:creationId xmlns:a16="http://schemas.microsoft.com/office/drawing/2014/main" id="{46191742-B000-AE03-832F-26EA4BF387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643" y="2462760"/>
                        <a:ext cx="3080161" cy="37361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Se kildebildet">
                        <a:extLst>
                          <a:ext uri="{FF2B5EF4-FFF2-40B4-BE49-F238E27FC236}">
                            <a16:creationId xmlns:a16="http://schemas.microsoft.com/office/drawing/2014/main" id="{F3F935C4-1134-4F79-255B-44CA2D1144A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0186" y="1119048"/>
                        <a:ext cx="858856" cy="103861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Bilderesultat for nav logo">
                        <a:extLst>
                          <a:ext uri="{FF2B5EF4-FFF2-40B4-BE49-F238E27FC236}">
                            <a16:creationId xmlns:a16="http://schemas.microsoft.com/office/drawing/2014/main" id="{6F50C055-D557-8CD5-401E-479FD4AFCFD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76283" y="1119048"/>
                        <a:ext cx="1296722" cy="99464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Bilderesultat for halden kommune">
                        <a:extLst>
                          <a:ext uri="{FF2B5EF4-FFF2-40B4-BE49-F238E27FC236}">
                            <a16:creationId xmlns:a16="http://schemas.microsoft.com/office/drawing/2014/main" id="{F9FB3CFD-28A1-FEEE-50C1-EE905664D62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2264" y="2102856"/>
                        <a:ext cx="950143" cy="1038617"/>
                      </a:xfrm>
                      <a:prstGeom prst="rect">
                        <a:avLst/>
                      </a:prstGeom>
                      <a:noFill/>
                      <a:extLst>
                        <a:ext uri="{909E8E84-426E-40DD-AFC4-6F175D3DCCD1}">
                          <a14:hiddenFill xmlns:a14="http://schemas.microsoft.com/office/drawing/2010/main">
                            <a:solidFill>
                              <a:srgbClr val="FFFFFF"/>
                            </a:solidFill>
                          </a14:hiddenFill>
                        </a:ext>
                      </a:extLst>
                    </p:spPr>
                  </p:pic>
                  <p:pic>
                    <p:nvPicPr>
                      <p:cNvPr id="23" name="Bilde 22">
                        <a:extLst>
                          <a:ext uri="{FF2B5EF4-FFF2-40B4-BE49-F238E27FC236}">
                            <a16:creationId xmlns:a16="http://schemas.microsoft.com/office/drawing/2014/main" id="{5ACC0246-051E-D223-402A-3066DFED238D}"/>
                          </a:ext>
                        </a:extLst>
                      </p:cNvPr>
                      <p:cNvPicPr>
                        <a:picLocks noChangeAspect="1"/>
                      </p:cNvPicPr>
                      <p:nvPr/>
                    </p:nvPicPr>
                    <p:blipFill>
                      <a:blip r:embed="rId8"/>
                      <a:stretch>
                        <a:fillRect/>
                      </a:stretch>
                    </p:blipFill>
                    <p:spPr>
                      <a:xfrm>
                        <a:off x="976980" y="2295226"/>
                        <a:ext cx="1978409" cy="708684"/>
                      </a:xfrm>
                      <a:prstGeom prst="rect">
                        <a:avLst/>
                      </a:prstGeom>
                    </p:spPr>
                  </p:pic>
                </p:grpSp>
                <p:pic>
                  <p:nvPicPr>
                    <p:cNvPr id="18" name="Bilde 17">
                      <a:extLst>
                        <a:ext uri="{FF2B5EF4-FFF2-40B4-BE49-F238E27FC236}">
                          <a16:creationId xmlns:a16="http://schemas.microsoft.com/office/drawing/2014/main" id="{AC0961F1-6363-ACFF-0331-C2B851D87F40}"/>
                        </a:ext>
                      </a:extLst>
                    </p:cNvPr>
                    <p:cNvPicPr>
                      <a:picLocks noChangeAspect="1"/>
                    </p:cNvPicPr>
                    <p:nvPr/>
                  </p:nvPicPr>
                  <p:blipFill>
                    <a:blip r:embed="rId9"/>
                    <a:stretch>
                      <a:fillRect/>
                    </a:stretch>
                  </p:blipFill>
                  <p:spPr>
                    <a:xfrm>
                      <a:off x="2429168" y="5337993"/>
                      <a:ext cx="1886215" cy="647790"/>
                    </a:xfrm>
                    <a:prstGeom prst="rect">
                      <a:avLst/>
                    </a:prstGeom>
                  </p:spPr>
                </p:pic>
              </p:grpSp>
              <p:pic>
                <p:nvPicPr>
                  <p:cNvPr id="16" name="Picture 2">
                    <a:extLst>
                      <a:ext uri="{FF2B5EF4-FFF2-40B4-BE49-F238E27FC236}">
                        <a16:creationId xmlns:a16="http://schemas.microsoft.com/office/drawing/2014/main" id="{C7C0671A-A2DA-8EA1-9218-12CFFE2A333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65681" y="783661"/>
                    <a:ext cx="959873" cy="1004762"/>
                  </a:xfrm>
                  <a:prstGeom prst="rect">
                    <a:avLst/>
                  </a:prstGeom>
                  <a:noFill/>
                  <a:extLst>
                    <a:ext uri="{909E8E84-426E-40DD-AFC4-6F175D3DCCD1}">
                      <a14:hiddenFill xmlns:a14="http://schemas.microsoft.com/office/drawing/2010/main">
                        <a:solidFill>
                          <a:srgbClr val="FFFFFF"/>
                        </a:solidFill>
                      </a14:hiddenFill>
                    </a:ext>
                  </a:extLst>
                </p:spPr>
              </p:pic>
            </p:grpSp>
            <p:pic>
              <p:nvPicPr>
                <p:cNvPr id="14" name="Picture 2">
                  <a:extLst>
                    <a:ext uri="{FF2B5EF4-FFF2-40B4-BE49-F238E27FC236}">
                      <a16:creationId xmlns:a16="http://schemas.microsoft.com/office/drawing/2014/main" id="{A113C8D7-7942-D479-B080-BECC5A77BD79}"/>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r="50108"/>
                <a:stretch/>
              </p:blipFill>
              <p:spPr bwMode="auto">
                <a:xfrm>
                  <a:off x="4473493" y="2419501"/>
                  <a:ext cx="686929" cy="688423"/>
                </a:xfrm>
                <a:prstGeom prst="rect">
                  <a:avLst/>
                </a:prstGeom>
                <a:noFill/>
                <a:extLst>
                  <a:ext uri="{909E8E84-426E-40DD-AFC4-6F175D3DCCD1}">
                    <a14:hiddenFill xmlns:a14="http://schemas.microsoft.com/office/drawing/2010/main">
                      <a:solidFill>
                        <a:srgbClr val="FFFFFF"/>
                      </a:solidFill>
                    </a14:hiddenFill>
                  </a:ext>
                </a:extLst>
              </p:spPr>
            </p:pic>
          </p:grpSp>
          <p:pic>
            <p:nvPicPr>
              <p:cNvPr id="3" name="Bilde 2" descr="Et bilde som inneholder Font, Grafikk, skjermbilde, grafisk design&#10;&#10;Automatisk generert beskrivelse">
                <a:extLst>
                  <a:ext uri="{FF2B5EF4-FFF2-40B4-BE49-F238E27FC236}">
                    <a16:creationId xmlns:a16="http://schemas.microsoft.com/office/drawing/2014/main" id="{1FF481CF-8CC6-D286-30FE-CA25949F790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15140" y="3388367"/>
                <a:ext cx="2630904" cy="343382"/>
              </a:xfrm>
              <a:prstGeom prst="rect">
                <a:avLst/>
              </a:prstGeom>
            </p:spPr>
          </p:pic>
        </p:grpSp>
      </p:grpSp>
    </p:spTree>
    <p:extLst>
      <p:ext uri="{BB962C8B-B14F-4D97-AF65-F5344CB8AC3E}">
        <p14:creationId xmlns:p14="http://schemas.microsoft.com/office/powerpoint/2010/main" val="7209356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Plassholder for innhold 6">
            <a:extLst>
              <a:ext uri="{FF2B5EF4-FFF2-40B4-BE49-F238E27FC236}">
                <a16:creationId xmlns:a16="http://schemas.microsoft.com/office/drawing/2014/main" id="{F6DC6B29-DEE1-9717-B83E-50339718227E}"/>
              </a:ext>
            </a:extLst>
          </p:cNvPr>
          <p:cNvGraphicFramePr>
            <a:graphicFrameLocks noGrp="1"/>
          </p:cNvGraphicFramePr>
          <p:nvPr>
            <p:ph idx="1"/>
          </p:nvPr>
        </p:nvGraphicFramePr>
        <p:xfrm>
          <a:off x="745958" y="2207125"/>
          <a:ext cx="14594305" cy="5991728"/>
        </p:xfrm>
        <a:graphic>
          <a:graphicData uri="http://schemas.openxmlformats.org/drawingml/2006/table">
            <a:tbl>
              <a:tblPr firstRow="1" firstCol="1" bandRow="1"/>
              <a:tblGrid>
                <a:gridCol w="3679352">
                  <a:extLst>
                    <a:ext uri="{9D8B030D-6E8A-4147-A177-3AD203B41FA5}">
                      <a16:colId xmlns:a16="http://schemas.microsoft.com/office/drawing/2014/main" val="3640969879"/>
                    </a:ext>
                  </a:extLst>
                </a:gridCol>
                <a:gridCol w="10914953">
                  <a:extLst>
                    <a:ext uri="{9D8B030D-6E8A-4147-A177-3AD203B41FA5}">
                      <a16:colId xmlns:a16="http://schemas.microsoft.com/office/drawing/2014/main" val="1900479618"/>
                    </a:ext>
                  </a:extLst>
                </a:gridCol>
              </a:tblGrid>
              <a:tr h="2246898">
                <a:tc>
                  <a:txBody>
                    <a:bodyPr/>
                    <a:lstStyle/>
                    <a:p>
                      <a:r>
                        <a:rPr lang="en-US" sz="2400" dirty="0">
                          <a:effectLst/>
                          <a:latin typeface="Arial" panose="020B0604020202020204" pitchFamily="34" charset="0"/>
                          <a:ea typeface="Times New Roman" panose="02020603050405020304" pitchFamily="18" charset="0"/>
                          <a:cs typeface="Times New Roman" panose="02020603050405020304" pitchFamily="18" charset="0"/>
                        </a:rPr>
                        <a:t>Part 1: Criteria and principles for national High Value data</a:t>
                      </a:r>
                      <a:endParaRPr lang="nb-NO"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400" dirty="0">
                          <a:effectLst/>
                          <a:latin typeface="Arial" panose="020B0604020202020204" pitchFamily="34" charset="0"/>
                          <a:ea typeface="Times New Roman" panose="02020603050405020304" pitchFamily="18" charset="0"/>
                          <a:cs typeface="Times New Roman" panose="02020603050405020304" pitchFamily="18" charset="0"/>
                        </a:rPr>
                        <a:t>This chapter lays down, at a general level, the criteria and principles that shall apply to the national High Value data, their providers and consumers.</a:t>
                      </a:r>
                      <a:endParaRPr lang="nb-NO"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6497835"/>
                  </a:ext>
                </a:extLst>
              </a:tr>
              <a:tr h="1497932">
                <a:tc>
                  <a:txBody>
                    <a:bodyPr/>
                    <a:lstStyle/>
                    <a:p>
                      <a:r>
                        <a:rPr lang="en-US" sz="2400">
                          <a:effectLst/>
                          <a:latin typeface="Arial" panose="020B0604020202020204" pitchFamily="34" charset="0"/>
                          <a:ea typeface="Times New Roman" panose="02020603050405020304" pitchFamily="18" charset="0"/>
                          <a:cs typeface="Times New Roman" panose="02020603050405020304" pitchFamily="18" charset="0"/>
                        </a:rPr>
                        <a:t>Part 2: </a:t>
                      </a:r>
                      <a:r>
                        <a:rPr lang="en-US" sz="2400" err="1">
                          <a:effectLst/>
                          <a:latin typeface="Arial" panose="020B0604020202020204" pitchFamily="34" charset="0"/>
                          <a:ea typeface="Times New Roman" panose="02020603050405020304" pitchFamily="18" charset="0"/>
                          <a:cs typeface="Times New Roman" panose="02020603050405020304" pitchFamily="18" charset="0"/>
                        </a:rPr>
                        <a:t>Organisation</a:t>
                      </a:r>
                      <a:r>
                        <a:rPr lang="en-US" sz="2400">
                          <a:effectLst/>
                          <a:latin typeface="Arial" panose="020B0604020202020204" pitchFamily="34" charset="0"/>
                          <a:ea typeface="Times New Roman" panose="02020603050405020304" pitchFamily="18" charset="0"/>
                          <a:cs typeface="Times New Roman" panose="02020603050405020304" pitchFamily="18" charset="0"/>
                        </a:rPr>
                        <a:t>, roles and actors</a:t>
                      </a:r>
                      <a:endParaRPr lang="nb-NO" sz="2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2400">
                          <a:effectLst/>
                          <a:latin typeface="Arial" panose="020B0604020202020204" pitchFamily="34" charset="0"/>
                          <a:ea typeface="Times New Roman" panose="02020603050405020304" pitchFamily="18" charset="0"/>
                          <a:cs typeface="Times New Roman" panose="02020603050405020304" pitchFamily="18" charset="0"/>
                        </a:rPr>
                        <a:t>This chapter describes the main actors of the framework.</a:t>
                      </a:r>
                      <a:endParaRPr lang="nb-NO" sz="2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5469133"/>
                  </a:ext>
                </a:extLst>
              </a:tr>
              <a:tr h="2246898">
                <a:tc>
                  <a:txBody>
                    <a:bodyPr/>
                    <a:lstStyle/>
                    <a:p>
                      <a:r>
                        <a:rPr lang="nb-NO" sz="2400">
                          <a:effectLst/>
                          <a:latin typeface="Arial" panose="020B0604020202020204" pitchFamily="34" charset="0"/>
                          <a:ea typeface="Times New Roman" panose="02020603050405020304" pitchFamily="18" charset="0"/>
                          <a:cs typeface="Times New Roman" panose="02020603050405020304" pitchFamily="18" charset="0"/>
                        </a:rPr>
                        <a:t>Part 3: </a:t>
                      </a:r>
                      <a:r>
                        <a:rPr lang="nb-NO" sz="2400" err="1">
                          <a:effectLst/>
                          <a:latin typeface="Arial" panose="020B0604020202020204" pitchFamily="34" charset="0"/>
                          <a:ea typeface="Times New Roman" panose="02020603050405020304" pitchFamily="18" charset="0"/>
                          <a:cs typeface="Times New Roman" panose="02020603050405020304" pitchFamily="18" charset="0"/>
                        </a:rPr>
                        <a:t>Processes</a:t>
                      </a:r>
                      <a:endParaRPr lang="nb-NO" sz="2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2400" dirty="0">
                          <a:effectLst/>
                          <a:latin typeface="Arial" panose="020B0604020202020204" pitchFamily="34" charset="0"/>
                          <a:ea typeface="Times New Roman" panose="02020603050405020304" pitchFamily="18" charset="0"/>
                          <a:cs typeface="Times New Roman" panose="02020603050405020304" pitchFamily="18" charset="0"/>
                        </a:rPr>
                        <a:t>This chapter outlines the processes for how activities should be carried out. The process is divided into what we have called development phases</a:t>
                      </a:r>
                      <a:endParaRPr lang="nb-NO"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5859938"/>
                  </a:ext>
                </a:extLst>
              </a:tr>
            </a:tbl>
          </a:graphicData>
        </a:graphic>
      </p:graphicFrame>
      <p:sp>
        <p:nvSpPr>
          <p:cNvPr id="8" name="Tittel 1">
            <a:extLst>
              <a:ext uri="{FF2B5EF4-FFF2-40B4-BE49-F238E27FC236}">
                <a16:creationId xmlns:a16="http://schemas.microsoft.com/office/drawing/2014/main" id="{FB745CDC-BE48-C358-DFD2-D320B305EC09}"/>
              </a:ext>
            </a:extLst>
          </p:cNvPr>
          <p:cNvSpPr>
            <a:spLocks noGrp="1"/>
          </p:cNvSpPr>
          <p:nvPr>
            <p:ph type="title"/>
          </p:nvPr>
        </p:nvSpPr>
        <p:spPr>
          <a:xfrm>
            <a:off x="745958" y="1335813"/>
            <a:ext cx="12295197" cy="692497"/>
          </a:xfrm>
        </p:spPr>
        <p:txBody>
          <a:bodyPr/>
          <a:lstStyle/>
          <a:p>
            <a:r>
              <a:rPr lang="nb-NO" b="1"/>
              <a:t>Framework - </a:t>
            </a:r>
            <a:r>
              <a:rPr lang="nb-NO" b="1" err="1"/>
              <a:t>content</a:t>
            </a:r>
            <a:endParaRPr lang="nb-NO" b="1"/>
          </a:p>
        </p:txBody>
      </p:sp>
    </p:spTree>
    <p:extLst>
      <p:ext uri="{BB962C8B-B14F-4D97-AF65-F5344CB8AC3E}">
        <p14:creationId xmlns:p14="http://schemas.microsoft.com/office/powerpoint/2010/main" val="8571929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62889185-2183-427E-AE6A-6ACEAEC566BC}"/>
              </a:ext>
            </a:extLst>
          </p:cNvPr>
          <p:cNvSpPr>
            <a:spLocks noChangeArrowheads="1"/>
          </p:cNvSpPr>
          <p:nvPr/>
        </p:nvSpPr>
        <p:spPr bwMode="auto">
          <a:xfrm>
            <a:off x="0" y="0"/>
            <a:ext cx="16254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1149949" rtl="0" eaLnBrk="1" fontAlgn="auto" latinLnBrk="0" hangingPunct="1">
              <a:lnSpc>
                <a:spcPct val="100000"/>
              </a:lnSpc>
              <a:spcBef>
                <a:spcPts val="0"/>
              </a:spcBef>
              <a:spcAft>
                <a:spcPts val="0"/>
              </a:spcAft>
              <a:buClrTx/>
              <a:buSzTx/>
              <a:buFontTx/>
              <a:buNone/>
              <a:tabLst/>
              <a:defRPr/>
            </a:pPr>
            <a:endParaRPr kumimoji="0" lang="nb-NO" sz="2264" b="0" i="0" u="none" strike="noStrike" kern="1200" cap="none" spc="0" normalizeH="0" baseline="0" noProof="0">
              <a:ln>
                <a:noFill/>
              </a:ln>
              <a:solidFill>
                <a:srgbClr val="1E2B3C"/>
              </a:solidFill>
              <a:effectLst/>
              <a:uLnTx/>
              <a:uFillTx/>
              <a:latin typeface="Arial" panose="020B0604020202020204"/>
              <a:ea typeface="+mn-ea"/>
              <a:cs typeface="+mn-cs"/>
            </a:endParaRPr>
          </a:p>
        </p:txBody>
      </p:sp>
      <p:graphicFrame>
        <p:nvGraphicFramePr>
          <p:cNvPr id="6" name="Tabell 5">
            <a:extLst>
              <a:ext uri="{FF2B5EF4-FFF2-40B4-BE49-F238E27FC236}">
                <a16:creationId xmlns:a16="http://schemas.microsoft.com/office/drawing/2014/main" id="{4AA212A3-E439-6737-212D-028FC86C5533}"/>
              </a:ext>
            </a:extLst>
          </p:cNvPr>
          <p:cNvGraphicFramePr>
            <a:graphicFrameLocks noGrp="1"/>
          </p:cNvGraphicFramePr>
          <p:nvPr>
            <p:extLst>
              <p:ext uri="{D42A27DB-BD31-4B8C-83A1-F6EECF244321}">
                <p14:modId xmlns:p14="http://schemas.microsoft.com/office/powerpoint/2010/main" val="2183303868"/>
              </p:ext>
            </p:extLst>
          </p:nvPr>
        </p:nvGraphicFramePr>
        <p:xfrm>
          <a:off x="1253234" y="1709937"/>
          <a:ext cx="13960490" cy="6519663"/>
        </p:xfrm>
        <a:graphic>
          <a:graphicData uri="http://schemas.openxmlformats.org/drawingml/2006/table">
            <a:tbl>
              <a:tblPr firstRow="1" bandRow="1">
                <a:tableStyleId>{5C22544A-7EE6-4342-B048-85BDC9FD1C3A}</a:tableStyleId>
              </a:tblPr>
              <a:tblGrid>
                <a:gridCol w="13960490">
                  <a:extLst>
                    <a:ext uri="{9D8B030D-6E8A-4147-A177-3AD203B41FA5}">
                      <a16:colId xmlns:a16="http://schemas.microsoft.com/office/drawing/2014/main" val="3326829245"/>
                    </a:ext>
                  </a:extLst>
                </a:gridCol>
              </a:tblGrid>
              <a:tr h="917356">
                <a:tc>
                  <a:txBody>
                    <a:bodyPr/>
                    <a:lstStyle/>
                    <a:p>
                      <a:r>
                        <a:rPr lang="en-US" sz="3600" dirty="0"/>
                        <a:t>Criteria for candidates to become National High Value Data</a:t>
                      </a:r>
                      <a:endParaRPr lang="nb-NO" sz="3600" dirty="0"/>
                    </a:p>
                  </a:txBody>
                  <a:tcPr/>
                </a:tc>
                <a:extLst>
                  <a:ext uri="{0D108BD9-81ED-4DB2-BD59-A6C34878D82A}">
                    <a16:rowId xmlns:a16="http://schemas.microsoft.com/office/drawing/2014/main" val="1908857010"/>
                  </a:ext>
                </a:extLst>
              </a:tr>
              <a:tr h="706779">
                <a:tc>
                  <a:txBody>
                    <a:bodyPr/>
                    <a:lstStyle/>
                    <a:p>
                      <a:pPr marL="0" marR="0" lvl="0" indent="0" algn="l" defTabSz="914223" rtl="0" eaLnBrk="1" fontAlgn="auto" latinLnBrk="0" hangingPunct="1">
                        <a:lnSpc>
                          <a:spcPct val="100000"/>
                        </a:lnSpc>
                        <a:spcBef>
                          <a:spcPts val="0"/>
                        </a:spcBef>
                        <a:spcAft>
                          <a:spcPts val="0"/>
                        </a:spcAft>
                        <a:buClrTx/>
                        <a:buSzTx/>
                        <a:buFontTx/>
                        <a:buNone/>
                        <a:tabLst/>
                        <a:defRPr/>
                      </a:pPr>
                      <a:r>
                        <a:rPr lang="nb-NO" sz="2800" b="0" i="0" dirty="0"/>
                        <a:t>1. </a:t>
                      </a:r>
                      <a:r>
                        <a:rPr lang="en-US" sz="2800" b="0" i="0" dirty="0"/>
                        <a:t>Other actors are dependent on the data to fulfil their mission/tasks</a:t>
                      </a:r>
                      <a:endParaRPr lang="nb-NO" sz="2800" b="0" i="0" dirty="0"/>
                    </a:p>
                  </a:txBody>
                  <a:tcPr/>
                </a:tc>
                <a:extLst>
                  <a:ext uri="{0D108BD9-81ED-4DB2-BD59-A6C34878D82A}">
                    <a16:rowId xmlns:a16="http://schemas.microsoft.com/office/drawing/2014/main" val="1510044455"/>
                  </a:ext>
                </a:extLst>
              </a:tr>
              <a:tr h="706779">
                <a:tc>
                  <a:txBody>
                    <a:bodyPr/>
                    <a:lstStyle/>
                    <a:p>
                      <a:r>
                        <a:rPr lang="nb-NO" sz="2800" b="0" i="0" strike="noStrike"/>
                        <a:t>2. Providing </a:t>
                      </a:r>
                      <a:r>
                        <a:rPr lang="nb-NO" sz="2800" b="0" i="0" strike="noStrike" err="1"/>
                        <a:t>value</a:t>
                      </a:r>
                      <a:r>
                        <a:rPr lang="nb-NO" sz="2800" b="0" i="0" strike="noStrike"/>
                        <a:t> </a:t>
                      </a:r>
                      <a:r>
                        <a:rPr lang="nb-NO" sz="2800" b="0" i="0" strike="noStrike" err="1"/>
                        <a:t>across</a:t>
                      </a:r>
                      <a:r>
                        <a:rPr lang="nb-NO" sz="2800" b="0" i="0" strike="noStrike"/>
                        <a:t> </a:t>
                      </a:r>
                      <a:r>
                        <a:rPr lang="nb-NO" sz="2800" b="0" i="0" strike="noStrike" err="1"/>
                        <a:t>sectors</a:t>
                      </a:r>
                      <a:endParaRPr lang="nb-NO" sz="2800" b="0" i="0" strike="noStrike"/>
                    </a:p>
                  </a:txBody>
                  <a:tcPr/>
                </a:tc>
                <a:extLst>
                  <a:ext uri="{0D108BD9-81ED-4DB2-BD59-A6C34878D82A}">
                    <a16:rowId xmlns:a16="http://schemas.microsoft.com/office/drawing/2014/main" val="1046203048"/>
                  </a:ext>
                </a:extLst>
              </a:tr>
              <a:tr h="706779">
                <a:tc>
                  <a:txBody>
                    <a:bodyPr/>
                    <a:lstStyle/>
                    <a:p>
                      <a:r>
                        <a:rPr lang="nb-NO" sz="2800" b="0" i="0" dirty="0"/>
                        <a:t>3. </a:t>
                      </a:r>
                      <a:r>
                        <a:rPr lang="en-US" sz="2800" b="0" i="0" dirty="0"/>
                        <a:t>The data meets a need for many consumers</a:t>
                      </a:r>
                      <a:endParaRPr lang="nb-NO" sz="2800" b="0" i="0" dirty="0"/>
                    </a:p>
                  </a:txBody>
                  <a:tcPr/>
                </a:tc>
                <a:extLst>
                  <a:ext uri="{0D108BD9-81ED-4DB2-BD59-A6C34878D82A}">
                    <a16:rowId xmlns:a16="http://schemas.microsoft.com/office/drawing/2014/main" val="3435571727"/>
                  </a:ext>
                </a:extLst>
              </a:tr>
              <a:tr h="3481970">
                <a:tc>
                  <a:txBody>
                    <a:bodyPr/>
                    <a:lstStyle/>
                    <a:p>
                      <a:pPr marL="0" lvl="0" indent="0">
                        <a:lnSpc>
                          <a:spcPct val="115000"/>
                        </a:lnSpc>
                        <a:buFont typeface="Calibri" panose="020F0502020204030204" pitchFamily="34" charset="0"/>
                        <a:buNone/>
                      </a:pPr>
                      <a:r>
                        <a:rPr lang="nb-NO" sz="2800" b="0" i="1" dirty="0"/>
                        <a:t>4. </a:t>
                      </a:r>
                      <a:r>
                        <a:rPr lang="en-US" sz="2800" b="0" i="0" dirty="0"/>
                        <a:t>The data is an authoritative source which means that it answers one of four requirements below:</a:t>
                      </a:r>
                    </a:p>
                    <a:p>
                      <a:pPr marL="914312" lvl="1" indent="-457200">
                        <a:lnSpc>
                          <a:spcPct val="115000"/>
                        </a:lnSpc>
                        <a:buFontTx/>
                        <a:buChar char="-"/>
                      </a:pPr>
                      <a:r>
                        <a:rPr lang="en-US" sz="2800" b="0" i="1" dirty="0"/>
                        <a:t>Are there regulations that require actors to use this data</a:t>
                      </a:r>
                    </a:p>
                    <a:p>
                      <a:pPr marL="914312" lvl="1" indent="-457200">
                        <a:lnSpc>
                          <a:spcPct val="115000"/>
                        </a:lnSpc>
                        <a:buFontTx/>
                        <a:buChar char="-"/>
                      </a:pPr>
                      <a:r>
                        <a:rPr lang="en-US" sz="2800" b="0" i="1" dirty="0"/>
                        <a:t>Is the only existing source</a:t>
                      </a:r>
                    </a:p>
                    <a:p>
                      <a:pPr marL="914312" lvl="1" indent="-457200">
                        <a:lnSpc>
                          <a:spcPct val="115000"/>
                        </a:lnSpc>
                        <a:buFontTx/>
                        <a:buChar char="-"/>
                      </a:pPr>
                      <a:r>
                        <a:rPr lang="en-US" sz="2800" b="0" i="1" dirty="0"/>
                        <a:t>There are several sources, one of which has better quality/larger user group</a:t>
                      </a:r>
                    </a:p>
                    <a:p>
                      <a:pPr marL="914312" lvl="1" indent="-457200">
                        <a:lnSpc>
                          <a:spcPct val="115000"/>
                        </a:lnSpc>
                        <a:buFontTx/>
                        <a:buChar char="-"/>
                      </a:pPr>
                      <a:r>
                        <a:rPr lang="en-US" sz="2800" b="0" i="1" dirty="0"/>
                        <a:t>Data that users consider should be the authoritative source</a:t>
                      </a:r>
                      <a:endParaRPr lang="nb-NO" sz="2800" b="0" i="1" dirty="0"/>
                    </a:p>
                  </a:txBody>
                  <a:tcPr/>
                </a:tc>
                <a:extLst>
                  <a:ext uri="{0D108BD9-81ED-4DB2-BD59-A6C34878D82A}">
                    <a16:rowId xmlns:a16="http://schemas.microsoft.com/office/drawing/2014/main" val="1783643002"/>
                  </a:ext>
                </a:extLst>
              </a:tr>
            </a:tbl>
          </a:graphicData>
        </a:graphic>
      </p:graphicFrame>
    </p:spTree>
    <p:extLst>
      <p:ext uri="{BB962C8B-B14F-4D97-AF65-F5344CB8AC3E}">
        <p14:creationId xmlns:p14="http://schemas.microsoft.com/office/powerpoint/2010/main" val="17066188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3">
            <a:extLst>
              <a:ext uri="{FF2B5EF4-FFF2-40B4-BE49-F238E27FC236}">
                <a16:creationId xmlns:a16="http://schemas.microsoft.com/office/drawing/2014/main" id="{D60FC3CB-88E4-BE4C-AD26-9B80AD3AB0BA}"/>
              </a:ext>
            </a:extLst>
          </p:cNvPr>
          <p:cNvSpPr/>
          <p:nvPr/>
        </p:nvSpPr>
        <p:spPr>
          <a:xfrm>
            <a:off x="1587" y="1800541"/>
            <a:ext cx="16251239" cy="2046736"/>
          </a:xfrm>
          <a:prstGeom prst="rect">
            <a:avLst/>
          </a:prstGeom>
          <a:ln/>
        </p:spPr>
        <p:style>
          <a:lnRef idx="3">
            <a:schemeClr val="lt1"/>
          </a:lnRef>
          <a:fillRef idx="1">
            <a:schemeClr val="dk1"/>
          </a:fillRef>
          <a:effectRef idx="1">
            <a:schemeClr val="dk1"/>
          </a:effectRef>
          <a:fontRef idx="minor">
            <a:schemeClr val="lt1"/>
          </a:fontRef>
        </p:style>
        <p:txBody>
          <a:bodyPr lIns="539894" rIns="179965" rtlCol="0" anchor="ctr"/>
          <a:lstStyle/>
          <a:p>
            <a:pPr lvl="0" defTabSz="1218835">
              <a:defRPr/>
            </a:pPr>
            <a:r>
              <a:rPr lang="en-US" sz="3200" dirty="0">
                <a:solidFill>
                  <a:prstClr val="white"/>
                </a:solidFill>
                <a:latin typeface="Arial" panose="020B0604020202020204" pitchFamily="34" charset="0"/>
                <a:ea typeface="Calibri" panose="020F0502020204030204" pitchFamily="34" charset="0"/>
                <a:cs typeface="Arial" panose="020B0604020202020204" pitchFamily="34" charset="0"/>
              </a:rPr>
              <a:t>National High Value Data should possess a quality that reflects actual conditions and meets consumer needs. The data's usability, integrity, and appropriate management must be ensured</a:t>
            </a:r>
            <a:endParaRPr kumimoji="0" lang="nb-NO" sz="3200" b="0" i="0" u="none" strike="noStrike" kern="1200" cap="none" spc="0" normalizeH="0" baseline="0" noProof="0" dirty="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2" name="Tittel 1">
            <a:extLst>
              <a:ext uri="{FF2B5EF4-FFF2-40B4-BE49-F238E27FC236}">
                <a16:creationId xmlns:a16="http://schemas.microsoft.com/office/drawing/2014/main" id="{001A814C-88F0-17CD-3417-51CA0138FD39}"/>
              </a:ext>
            </a:extLst>
          </p:cNvPr>
          <p:cNvSpPr>
            <a:spLocks noGrp="1"/>
          </p:cNvSpPr>
          <p:nvPr>
            <p:ph type="title" idx="4294967295"/>
          </p:nvPr>
        </p:nvSpPr>
        <p:spPr>
          <a:xfrm>
            <a:off x="0" y="415925"/>
            <a:ext cx="14016038" cy="1384300"/>
          </a:xfrm>
        </p:spPr>
        <p:txBody>
          <a:bodyPr>
            <a:normAutofit/>
          </a:bodyPr>
          <a:lstStyle/>
          <a:p>
            <a:r>
              <a:rPr lang="nb-NO" sz="4000" err="1">
                <a:solidFill>
                  <a:prstClr val="black"/>
                </a:solidFill>
                <a:latin typeface="Arial" panose="020B0604020202020204" pitchFamily="34" charset="0"/>
                <a:ea typeface="Calibri" panose="020F0502020204030204" pitchFamily="34" charset="0"/>
                <a:cs typeface="Arial" panose="020B0604020202020204" pitchFamily="34" charset="0"/>
              </a:rPr>
              <a:t>Principle</a:t>
            </a:r>
            <a:r>
              <a:rPr lang="nb-NO" sz="4000">
                <a:solidFill>
                  <a:prstClr val="black"/>
                </a:solidFill>
                <a:latin typeface="Arial" panose="020B0604020202020204" pitchFamily="34" charset="0"/>
                <a:ea typeface="Calibri" panose="020F0502020204030204" pitchFamily="34" charset="0"/>
                <a:cs typeface="Arial" panose="020B0604020202020204" pitchFamily="34" charset="0"/>
              </a:rPr>
              <a:t> 1 – Data </a:t>
            </a:r>
            <a:r>
              <a:rPr lang="nb-NO" sz="4000" err="1">
                <a:solidFill>
                  <a:prstClr val="black"/>
                </a:solidFill>
                <a:latin typeface="Arial" panose="020B0604020202020204" pitchFamily="34" charset="0"/>
                <a:ea typeface="Calibri" panose="020F0502020204030204" pitchFamily="34" charset="0"/>
                <a:cs typeface="Arial" panose="020B0604020202020204" pitchFamily="34" charset="0"/>
              </a:rPr>
              <a:t>Governance</a:t>
            </a:r>
            <a:endParaRPr lang="nb-NO" sz="4000">
              <a:latin typeface="Arial" panose="020B0604020202020204" pitchFamily="34" charset="0"/>
              <a:ea typeface="Calibri" panose="020F0502020204030204" pitchFamily="34" charset="0"/>
              <a:cs typeface="Arial" panose="020B0604020202020204" pitchFamily="34" charset="0"/>
            </a:endParaRPr>
          </a:p>
        </p:txBody>
      </p:sp>
      <p:sp>
        <p:nvSpPr>
          <p:cNvPr id="3" name="Plassholder for innhold 2">
            <a:extLst>
              <a:ext uri="{FF2B5EF4-FFF2-40B4-BE49-F238E27FC236}">
                <a16:creationId xmlns:a16="http://schemas.microsoft.com/office/drawing/2014/main" id="{633E4615-C19F-9BEA-4072-5DA1AA8926C9}"/>
              </a:ext>
            </a:extLst>
          </p:cNvPr>
          <p:cNvSpPr>
            <a:spLocks noGrp="1"/>
          </p:cNvSpPr>
          <p:nvPr>
            <p:ph idx="4294967295"/>
          </p:nvPr>
        </p:nvSpPr>
        <p:spPr>
          <a:xfrm>
            <a:off x="0" y="4027715"/>
            <a:ext cx="16067314" cy="5116286"/>
          </a:xfrm>
        </p:spPr>
        <p:txBody>
          <a:bodyPr vert="horz" lIns="91422" tIns="45712" rIns="91422" bIns="45712" rtlCol="0" anchor="t">
            <a:normAutofit fontScale="92500" lnSpcReduction="20000"/>
          </a:bodyPr>
          <a:lstStyle/>
          <a:p>
            <a:pPr marL="0" indent="0">
              <a:buNone/>
            </a:pPr>
            <a:r>
              <a:rPr lang="en-US" sz="4000" b="1" dirty="0">
                <a:solidFill>
                  <a:prstClr val="black"/>
                </a:solidFill>
                <a:latin typeface="Arial" panose="020B0604020202020204" pitchFamily="34" charset="0"/>
                <a:ea typeface="Calibri" panose="020F0502020204030204" pitchFamily="34" charset="0"/>
                <a:cs typeface="Arial" panose="020B0604020202020204" pitchFamily="34" charset="0"/>
              </a:rPr>
              <a:t>Recommendations for compliance</a:t>
            </a:r>
          </a:p>
          <a:p>
            <a:pPr marL="0" indent="0">
              <a:buNone/>
            </a:pPr>
            <a:r>
              <a:rPr lang="en-US" sz="3300" dirty="0">
                <a:latin typeface="Arial" panose="020B0604020202020204" pitchFamily="34" charset="0"/>
                <a:cs typeface="Arial" panose="020B0604020202020204" pitchFamily="34" charset="0"/>
              </a:rPr>
              <a:t>Ensure that National High Value Data adheres to the established requirements and processes in the framework for national high value data:</a:t>
            </a:r>
          </a:p>
          <a:p>
            <a:r>
              <a:rPr lang="en-US" sz="2800" dirty="0">
                <a:latin typeface="Arial" panose="020B0604020202020204" pitchFamily="34" charset="0"/>
                <a:cs typeface="Arial" panose="020B0604020202020204" pitchFamily="34" charset="0"/>
              </a:rPr>
              <a:t>National High Value Data must have a clearly defined management responsibility, so accountability for data quality is established</a:t>
            </a:r>
          </a:p>
          <a:p>
            <a:pPr lvl="1"/>
            <a:r>
              <a:rPr lang="en-US" sz="2800" dirty="0">
                <a:latin typeface="Arial" panose="020B0604020202020204" pitchFamily="34" charset="0"/>
                <a:cs typeface="Arial" panose="020B0604020202020204" pitchFamily="34" charset="0"/>
              </a:rPr>
              <a:t>This applies to the design, establishment, and management of national high value data, including prerequisites, responsibility allocations, risk factors, and resource usage</a:t>
            </a:r>
          </a:p>
          <a:p>
            <a:pPr lvl="1"/>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National High Value Data must be of sufficient quality to meet a national need (consumers' needs across sectors/domains)</a:t>
            </a:r>
          </a:p>
          <a:p>
            <a:pPr marL="742950" lvl="1" indent="-285750">
              <a:buFont typeface="Arial" panose="020B0604020202020204" pitchFamily="34" charset="0"/>
              <a:buChar char="•"/>
            </a:pPr>
            <a:r>
              <a:rPr lang="en-US" sz="2800" dirty="0">
                <a:latin typeface="Arial" panose="020B0604020202020204" pitchFamily="34" charset="0"/>
                <a:cs typeface="Arial" panose="020B0604020202020204" pitchFamily="34" charset="0"/>
              </a:rPr>
              <a:t>It must be clear and understandable what requirements apply to the data source and who is responsible for contributing to quality assurance.</a:t>
            </a:r>
          </a:p>
          <a:p>
            <a:pPr marL="742950" lvl="1" indent="-285750">
              <a:buFont typeface="Arial" panose="020B0604020202020204" pitchFamily="34" charset="0"/>
              <a:buChar char="•"/>
            </a:pPr>
            <a:r>
              <a:rPr lang="en-US" sz="2800" dirty="0">
                <a:latin typeface="Arial" panose="020B0604020202020204" pitchFamily="34" charset="0"/>
                <a:cs typeface="Arial" panose="020B0604020202020204" pitchFamily="34" charset="0"/>
              </a:rPr>
              <a:t>Establish feedback loops and procedures for maintaining data quality (quality deviations are typically identified through data usage)</a:t>
            </a:r>
          </a:p>
        </p:txBody>
      </p:sp>
    </p:spTree>
    <p:extLst>
      <p:ext uri="{BB962C8B-B14F-4D97-AF65-F5344CB8AC3E}">
        <p14:creationId xmlns:p14="http://schemas.microsoft.com/office/powerpoint/2010/main" val="358216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3">
            <a:extLst>
              <a:ext uri="{FF2B5EF4-FFF2-40B4-BE49-F238E27FC236}">
                <a16:creationId xmlns:a16="http://schemas.microsoft.com/office/drawing/2014/main" id="{21AF36C8-F302-BD28-96F0-137252343336}"/>
              </a:ext>
            </a:extLst>
          </p:cNvPr>
          <p:cNvSpPr/>
          <p:nvPr/>
        </p:nvSpPr>
        <p:spPr>
          <a:xfrm>
            <a:off x="2381" y="2308536"/>
            <a:ext cx="16249652" cy="2036836"/>
          </a:xfrm>
          <a:prstGeom prst="rect">
            <a:avLst/>
          </a:prstGeom>
          <a:ln/>
        </p:spPr>
        <p:style>
          <a:lnRef idx="3">
            <a:schemeClr val="lt1"/>
          </a:lnRef>
          <a:fillRef idx="1">
            <a:schemeClr val="dk1"/>
          </a:fillRef>
          <a:effectRef idx="1">
            <a:schemeClr val="dk1"/>
          </a:effectRef>
          <a:fontRef idx="minor">
            <a:schemeClr val="lt1"/>
          </a:fontRef>
        </p:style>
        <p:txBody>
          <a:bodyPr lIns="539894" rIns="179965" rtlCol="0" anchor="ctr"/>
          <a:lstStyle/>
          <a:p>
            <a:pPr lvl="0" defTabSz="1218835">
              <a:defRPr/>
            </a:pPr>
            <a:r>
              <a:rPr lang="en-US" sz="3200" dirty="0">
                <a:solidFill>
                  <a:prstClr val="white"/>
                </a:solidFill>
                <a:latin typeface="Arial" panose="020B0604020202020204" pitchFamily="34" charset="0"/>
                <a:ea typeface="Calibri" panose="020F0502020204030204" pitchFamily="34" charset="0"/>
                <a:cs typeface="Arial" panose="020B0604020202020204" pitchFamily="34" charset="0"/>
              </a:rPr>
              <a:t>National High Value Data should be shared with those who have the right to access it. The data’s lifecycle, usability, and "combinability" must be ensured. The data should be applicable in various usage contexts, case processing, life events, or situational understandings</a:t>
            </a:r>
            <a:endParaRPr kumimoji="0" lang="nb-NO" sz="3200" b="0" i="0" u="none" strike="noStrike" kern="1200" cap="none" spc="0" normalizeH="0" baseline="0" noProof="0" dirty="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2" name="Tittel 1">
            <a:extLst>
              <a:ext uri="{FF2B5EF4-FFF2-40B4-BE49-F238E27FC236}">
                <a16:creationId xmlns:a16="http://schemas.microsoft.com/office/drawing/2014/main" id="{22580181-8581-B9C3-616A-7D7D0A8990CC}"/>
              </a:ext>
            </a:extLst>
          </p:cNvPr>
          <p:cNvSpPr>
            <a:spLocks noGrp="1"/>
          </p:cNvSpPr>
          <p:nvPr>
            <p:ph type="title" idx="4294967295"/>
          </p:nvPr>
        </p:nvSpPr>
        <p:spPr>
          <a:xfrm>
            <a:off x="0" y="579438"/>
            <a:ext cx="14017625" cy="1433512"/>
          </a:xfrm>
        </p:spPr>
        <p:txBody>
          <a:bodyPr>
            <a:normAutofit/>
          </a:bodyPr>
          <a:lstStyle/>
          <a:p>
            <a:r>
              <a:rPr lang="en-US" sz="4000" dirty="0">
                <a:solidFill>
                  <a:prstClr val="black"/>
                </a:solidFill>
                <a:latin typeface="Arial" panose="020B0604020202020204" pitchFamily="34" charset="0"/>
                <a:ea typeface="Calibri" panose="020F0502020204030204" pitchFamily="34" charset="0"/>
                <a:cs typeface="Arial" panose="020B0604020202020204" pitchFamily="34" charset="0"/>
              </a:rPr>
              <a:t>Principle 2 - Data sharing and compilation</a:t>
            </a:r>
            <a:endParaRPr lang="nb-NO" sz="4000" dirty="0">
              <a:latin typeface="Arial" panose="020B0604020202020204" pitchFamily="34" charset="0"/>
              <a:ea typeface="Calibri" panose="020F0502020204030204" pitchFamily="34" charset="0"/>
              <a:cs typeface="Arial" panose="020B0604020202020204" pitchFamily="34" charset="0"/>
            </a:endParaRPr>
          </a:p>
        </p:txBody>
      </p:sp>
      <p:sp>
        <p:nvSpPr>
          <p:cNvPr id="3" name="Plassholder for innhold 2">
            <a:extLst>
              <a:ext uri="{FF2B5EF4-FFF2-40B4-BE49-F238E27FC236}">
                <a16:creationId xmlns:a16="http://schemas.microsoft.com/office/drawing/2014/main" id="{D111523B-5E43-896E-99C9-299A33E95C4C}"/>
              </a:ext>
            </a:extLst>
          </p:cNvPr>
          <p:cNvSpPr>
            <a:spLocks noGrp="1"/>
          </p:cNvSpPr>
          <p:nvPr>
            <p:ph idx="4294967295"/>
          </p:nvPr>
        </p:nvSpPr>
        <p:spPr>
          <a:xfrm>
            <a:off x="-1" y="4641850"/>
            <a:ext cx="16254414" cy="4502149"/>
          </a:xfrm>
        </p:spPr>
        <p:txBody>
          <a:bodyPr vert="horz" lIns="91440" tIns="45720" rIns="91440" bIns="45720" rtlCol="0" anchor="t">
            <a:normAutofit/>
          </a:bodyPr>
          <a:lstStyle/>
          <a:p>
            <a:pPr marL="0" indent="0">
              <a:buNone/>
            </a:pPr>
            <a:r>
              <a:rPr lang="en-US" sz="3200" b="1" dirty="0">
                <a:solidFill>
                  <a:prstClr val="black"/>
                </a:solidFill>
                <a:latin typeface="Arial" panose="020B0604020202020204" pitchFamily="34" charset="0"/>
                <a:ea typeface="Calibri" panose="020F0502020204030204" pitchFamily="34" charset="0"/>
                <a:cs typeface="Arial" panose="020B0604020202020204" pitchFamily="34" charset="0"/>
              </a:rPr>
              <a:t>Recommendations for compliance</a:t>
            </a:r>
          </a:p>
          <a:p>
            <a:pPr marL="0" indent="0">
              <a:buNone/>
            </a:pPr>
            <a:r>
              <a:rPr lang="en-US" sz="3000" dirty="0">
                <a:solidFill>
                  <a:prstClr val="black"/>
                </a:solidFill>
                <a:latin typeface="Arial"/>
                <a:ea typeface="Calibri"/>
                <a:cs typeface="Arial"/>
              </a:rPr>
              <a:t>Ensure that National High Value Data is designed for multi-use and can be applied effectively and easily:</a:t>
            </a:r>
          </a:p>
          <a:p>
            <a:r>
              <a:rPr lang="en-US" sz="3000" dirty="0">
                <a:solidFill>
                  <a:prstClr val="black"/>
                </a:solidFill>
                <a:latin typeface="Arial"/>
                <a:ea typeface="Calibri"/>
                <a:cs typeface="Arial"/>
              </a:rPr>
              <a:t>National High Value Data should be managed and made accessible so that consumers do not need to collect the data again</a:t>
            </a:r>
          </a:p>
          <a:p>
            <a:r>
              <a:rPr lang="en-US" sz="3000" dirty="0">
                <a:solidFill>
                  <a:prstClr val="black"/>
                </a:solidFill>
                <a:latin typeface="Arial"/>
                <a:ea typeface="Calibri"/>
                <a:cs typeface="Arial"/>
              </a:rPr>
              <a:t>National High Value Data should be based on the FAIR principles (Findable, Accessible, Interoperable, and Reusable)</a:t>
            </a:r>
          </a:p>
          <a:p>
            <a:r>
              <a:rPr lang="en-US" sz="3000" dirty="0">
                <a:solidFill>
                  <a:prstClr val="black"/>
                </a:solidFill>
                <a:latin typeface="Arial"/>
                <a:ea typeface="Calibri"/>
                <a:cs typeface="Arial"/>
              </a:rPr>
              <a:t>National High Value Data should be combinable with other data. It is the combination of data which creates high value across sectors and substantial societal benefits</a:t>
            </a:r>
            <a:endParaRPr lang="nb-NO" sz="2500" dirty="0">
              <a:solidFill>
                <a:prstClr val="black"/>
              </a:solidFill>
              <a:latin typeface="Arial"/>
              <a:ea typeface="Calibri"/>
              <a:cs typeface="Arial"/>
            </a:endParaRPr>
          </a:p>
        </p:txBody>
      </p:sp>
    </p:spTree>
    <p:extLst>
      <p:ext uri="{BB962C8B-B14F-4D97-AF65-F5344CB8AC3E}">
        <p14:creationId xmlns:p14="http://schemas.microsoft.com/office/powerpoint/2010/main" val="32749091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Plassholder for innhold 2">
            <a:extLst>
              <a:ext uri="{FF2B5EF4-FFF2-40B4-BE49-F238E27FC236}">
                <a16:creationId xmlns:a16="http://schemas.microsoft.com/office/drawing/2014/main" id="{9819D6F8-37A0-5CA8-43C1-0C774C95CAF8}"/>
              </a:ext>
            </a:extLst>
          </p:cNvPr>
          <p:cNvGraphicFramePr>
            <a:graphicFrameLocks noGrp="1"/>
          </p:cNvGraphicFramePr>
          <p:nvPr>
            <p:ph idx="1"/>
            <p:extLst>
              <p:ext uri="{D42A27DB-BD31-4B8C-83A1-F6EECF244321}">
                <p14:modId xmlns:p14="http://schemas.microsoft.com/office/powerpoint/2010/main" val="2676957599"/>
              </p:ext>
            </p:extLst>
          </p:nvPr>
        </p:nvGraphicFramePr>
        <p:xfrm>
          <a:off x="1117490" y="2434166"/>
          <a:ext cx="14579710" cy="59986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kstSylinder 3">
            <a:extLst>
              <a:ext uri="{FF2B5EF4-FFF2-40B4-BE49-F238E27FC236}">
                <a16:creationId xmlns:a16="http://schemas.microsoft.com/office/drawing/2014/main" id="{4DC63D1D-A3E0-4826-EBE3-8AB5F4B0F1C8}"/>
              </a:ext>
            </a:extLst>
          </p:cNvPr>
          <p:cNvSpPr txBox="1"/>
          <p:nvPr/>
        </p:nvSpPr>
        <p:spPr>
          <a:xfrm>
            <a:off x="5747657" y="6786186"/>
            <a:ext cx="9949543" cy="1754326"/>
          </a:xfrm>
          <a:prstGeom prst="rect">
            <a:avLst/>
          </a:prstGeom>
          <a:noFill/>
        </p:spPr>
        <p:txBody>
          <a:bodyPr wrap="square" rtlCol="0">
            <a:spAutoFit/>
          </a:body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nb-NO" sz="1800" b="1" i="0" u="none" strike="noStrike" cap="none" normalizeH="0" baseline="0" dirty="0">
                <a:ln>
                  <a:noFill/>
                </a:ln>
                <a:solidFill>
                  <a:schemeClr val="tx1"/>
                </a:solidFill>
                <a:effectLst/>
                <a:latin typeface="Arial" panose="020B0604020202020204" pitchFamily="34" charset="0"/>
              </a:rPr>
              <a:t>Communicate development needs to the domain responsible core data coordinator.</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nb-NO" sz="1800" b="1" i="0" u="none" strike="noStrike" cap="none" normalizeH="0" baseline="0" dirty="0">
                <a:ln>
                  <a:noFill/>
                </a:ln>
                <a:solidFill>
                  <a:schemeClr val="tx1"/>
                </a:solidFill>
                <a:effectLst/>
                <a:latin typeface="Arial" panose="020B0604020202020204" pitchFamily="34" charset="0"/>
              </a:rPr>
              <a:t>Actively participate in development initiatives.</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nb-NO" sz="1800" b="1" i="0" u="none" strike="noStrike" cap="none" normalizeH="0" baseline="0" dirty="0">
                <a:ln>
                  <a:noFill/>
                </a:ln>
                <a:solidFill>
                  <a:schemeClr val="tx1"/>
                </a:solidFill>
                <a:effectLst/>
                <a:latin typeface="Arial" panose="020B0604020202020204" pitchFamily="34" charset="0"/>
              </a:rPr>
              <a:t>Meet the requirements for data management, quality, and accessibility as outlined in agreements.</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nb-NO" sz="1800" b="1" i="0" u="none" strike="noStrike" cap="none" normalizeH="0" baseline="0" dirty="0">
                <a:ln>
                  <a:noFill/>
                </a:ln>
                <a:solidFill>
                  <a:schemeClr val="tx1"/>
                </a:solidFill>
                <a:effectLst/>
                <a:latin typeface="Arial" panose="020B0604020202020204" pitchFamily="34" charset="0"/>
              </a:rPr>
              <a:t>Ensure that the subdomain follows the principles and processes described in this framework </a:t>
            </a:r>
          </a:p>
        </p:txBody>
      </p:sp>
      <p:sp>
        <p:nvSpPr>
          <p:cNvPr id="9" name="Tittel 2">
            <a:extLst>
              <a:ext uri="{FF2B5EF4-FFF2-40B4-BE49-F238E27FC236}">
                <a16:creationId xmlns:a16="http://schemas.microsoft.com/office/drawing/2014/main" id="{61B8EB6D-9637-3C2E-ABA6-0C2F2504103B}"/>
              </a:ext>
            </a:extLst>
          </p:cNvPr>
          <p:cNvSpPr>
            <a:spLocks noGrp="1"/>
          </p:cNvSpPr>
          <p:nvPr>
            <p:ph type="title"/>
          </p:nvPr>
        </p:nvSpPr>
        <p:spPr>
          <a:xfrm>
            <a:off x="1117490" y="1231160"/>
            <a:ext cx="11585419" cy="692497"/>
          </a:xfrm>
        </p:spPr>
        <p:txBody>
          <a:bodyPr>
            <a:normAutofit fontScale="90000"/>
          </a:bodyPr>
          <a:lstStyle/>
          <a:p>
            <a:r>
              <a:rPr lang="en-US" b="1" dirty="0"/>
              <a:t>Draft updated roles and actors</a:t>
            </a:r>
            <a:endParaRPr lang="nb-NO" b="1" dirty="0"/>
          </a:p>
        </p:txBody>
      </p:sp>
      <p:sp>
        <p:nvSpPr>
          <p:cNvPr id="2" name="TekstSylinder 1">
            <a:extLst>
              <a:ext uri="{FF2B5EF4-FFF2-40B4-BE49-F238E27FC236}">
                <a16:creationId xmlns:a16="http://schemas.microsoft.com/office/drawing/2014/main" id="{C383CB5F-24CA-242D-B731-19D288F3A05D}"/>
              </a:ext>
            </a:extLst>
          </p:cNvPr>
          <p:cNvSpPr txBox="1"/>
          <p:nvPr/>
        </p:nvSpPr>
        <p:spPr>
          <a:xfrm>
            <a:off x="5725035" y="4572000"/>
            <a:ext cx="9949543" cy="1569660"/>
          </a:xfrm>
          <a:prstGeom prst="rect">
            <a:avLst/>
          </a:prstGeom>
          <a:noFill/>
        </p:spPr>
        <p:txBody>
          <a:bodyPr wrap="square" rtlCol="0">
            <a:spAutoFit/>
          </a:bodyPr>
          <a:lstStyle/>
          <a:p>
            <a:pPr marL="285750" lvl="0" indent="-285750">
              <a:buFont typeface="Arial" panose="020B0604020202020204" pitchFamily="34" charset="0"/>
              <a:buChar char="•"/>
              <a:defRPr/>
            </a:pPr>
            <a:r>
              <a:rPr lang="en-US" sz="1600" dirty="0">
                <a:solidFill>
                  <a:srgbClr val="1E2B3C"/>
                </a:solidFill>
                <a:latin typeface="Arial" panose="020B0604020202020204"/>
              </a:rPr>
              <a:t>The domain responsible ensures good data management within the domain by delegating responsibilities related to data quality and availability</a:t>
            </a:r>
          </a:p>
          <a:p>
            <a:pPr marL="285750" lvl="0" indent="-285750">
              <a:buFont typeface="Arial" panose="020B0604020202020204" pitchFamily="34" charset="0"/>
              <a:buChar char="•"/>
              <a:defRPr/>
            </a:pPr>
            <a:r>
              <a:rPr lang="en-US" sz="1600" dirty="0">
                <a:solidFill>
                  <a:srgbClr val="1E2B3C"/>
                </a:solidFill>
                <a:latin typeface="Arial" panose="020B0604020202020204"/>
              </a:rPr>
              <a:t>The domain responsible must ensure that feedback loops are established with relevant core data managers</a:t>
            </a:r>
          </a:p>
          <a:p>
            <a:pPr marL="285750" lvl="0" indent="-285750">
              <a:buFont typeface="Arial" panose="020B0604020202020204" pitchFamily="34" charset="0"/>
              <a:buChar char="•"/>
              <a:defRPr/>
            </a:pPr>
            <a:r>
              <a:rPr lang="en-US" sz="1600" dirty="0">
                <a:solidFill>
                  <a:srgbClr val="1E2B3C"/>
                </a:solidFill>
                <a:latin typeface="Arial" panose="020B0604020202020204"/>
              </a:rPr>
              <a:t>The domain responsible is responsible for organizing processes with involved stakeholders to document consumers' data needs and appropriate requirements related to the data.</a:t>
            </a:r>
          </a:p>
        </p:txBody>
      </p:sp>
      <p:sp>
        <p:nvSpPr>
          <p:cNvPr id="8" name="TekstSylinder 7">
            <a:extLst>
              <a:ext uri="{FF2B5EF4-FFF2-40B4-BE49-F238E27FC236}">
                <a16:creationId xmlns:a16="http://schemas.microsoft.com/office/drawing/2014/main" id="{DECF90ED-849B-A7F9-2DAA-A55C1F710DFB}"/>
              </a:ext>
            </a:extLst>
          </p:cNvPr>
          <p:cNvSpPr txBox="1"/>
          <p:nvPr/>
        </p:nvSpPr>
        <p:spPr>
          <a:xfrm>
            <a:off x="5747657" y="2586851"/>
            <a:ext cx="10498253" cy="1877437"/>
          </a:xfrm>
          <a:prstGeom prst="rect">
            <a:avLst/>
          </a:prstGeom>
          <a:noFill/>
        </p:spPr>
        <p:txBody>
          <a:bodyPr wrap="square" rtlCol="0">
            <a:spAutoFit/>
          </a:bodyPr>
          <a:lstStyle/>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nb-NO" sz="2000" b="1" u="none" strike="noStrike" cap="none" normalizeH="0" baseline="0" dirty="0">
                <a:ln>
                  <a:noFill/>
                </a:ln>
                <a:solidFill>
                  <a:schemeClr val="tx1"/>
                </a:solidFill>
                <a:effectLst/>
                <a:latin typeface="Arial" panose="020B0604020202020204" pitchFamily="34" charset="0"/>
              </a:rPr>
              <a:t>Responsible for the framework</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nb-NO" sz="2000" b="1" u="none" strike="noStrike" cap="none" normalizeH="0" baseline="0" dirty="0">
                <a:ln>
                  <a:noFill/>
                </a:ln>
                <a:solidFill>
                  <a:schemeClr val="tx1"/>
                </a:solidFill>
                <a:effectLst/>
                <a:latin typeface="Arial" panose="020B0604020202020204" pitchFamily="34" charset="0"/>
              </a:rPr>
              <a:t>Responsible for tracking and documenting needs for national high value data in public administration</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nb-NO" sz="2000" b="1" u="none" strike="noStrike" cap="none" normalizeH="0" baseline="0" dirty="0">
                <a:ln>
                  <a:noFill/>
                </a:ln>
                <a:solidFill>
                  <a:schemeClr val="tx1"/>
                </a:solidFill>
                <a:effectLst/>
                <a:latin typeface="Arial" panose="020B0604020202020204" pitchFamily="34" charset="0"/>
              </a:rPr>
              <a:t>Responsible for coordinating and facilitating the development of national high value data </a:t>
            </a:r>
          </a:p>
          <a:p>
            <a:endParaRPr lang="nb-NO" sz="1600" dirty="0"/>
          </a:p>
        </p:txBody>
      </p:sp>
    </p:spTree>
    <p:extLst>
      <p:ext uri="{BB962C8B-B14F-4D97-AF65-F5344CB8AC3E}">
        <p14:creationId xmlns:p14="http://schemas.microsoft.com/office/powerpoint/2010/main" val="19441314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kate">
            <a:extLst>
              <a:ext uri="{FF2B5EF4-FFF2-40B4-BE49-F238E27FC236}">
                <a16:creationId xmlns:a16="http://schemas.microsoft.com/office/drawing/2014/main" id="{A7D8FAA4-331E-C77C-71B2-9076274A12A3}"/>
              </a:ext>
            </a:extLst>
          </p:cNvPr>
          <p:cNvSpPr/>
          <p:nvPr/>
        </p:nvSpPr>
        <p:spPr>
          <a:xfrm>
            <a:off x="7035003" y="216904"/>
            <a:ext cx="2184409" cy="1021855"/>
          </a:xfrm>
          <a:prstGeom prst="roundRect">
            <a:avLst/>
          </a:prstGeom>
        </p:spPr>
        <p:style>
          <a:lnRef idx="1">
            <a:schemeClr val="accent2"/>
          </a:lnRef>
          <a:fillRef idx="2">
            <a:schemeClr val="accent2"/>
          </a:fillRef>
          <a:effectRef idx="1">
            <a:schemeClr val="accent2"/>
          </a:effectRef>
          <a:fontRef idx="minor">
            <a:schemeClr val="dk1"/>
          </a:fontRef>
        </p:style>
        <p:txBody>
          <a:bodyPr rtlCol="0" anchor="t" anchorCtr="0"/>
          <a:lstStyle/>
          <a:p>
            <a:pPr algn="ctr" defTabSz="1218957">
              <a:defRPr/>
            </a:pPr>
            <a:endParaRPr lang="nb-NO" sz="1600" b="1">
              <a:solidFill>
                <a:prstClr val="black"/>
              </a:solidFill>
              <a:latin typeface="Calibri" panose="020F0502020204030204"/>
            </a:endParaRPr>
          </a:p>
          <a:p>
            <a:pPr algn="ctr" defTabSz="1218957">
              <a:defRPr/>
            </a:pPr>
            <a:r>
              <a:rPr lang="nb-NO" sz="1600" b="1" err="1">
                <a:solidFill>
                  <a:prstClr val="black"/>
                </a:solidFill>
                <a:latin typeface="Calibri" panose="020F0502020204030204"/>
              </a:rPr>
              <a:t>Prioritisation</a:t>
            </a:r>
            <a:r>
              <a:rPr lang="nb-NO" sz="1600" b="1">
                <a:solidFill>
                  <a:prstClr val="black"/>
                </a:solidFill>
                <a:latin typeface="Calibri" panose="020F0502020204030204"/>
              </a:rPr>
              <a:t> Board</a:t>
            </a:r>
          </a:p>
          <a:p>
            <a:pPr defTabSz="1218957">
              <a:defRPr/>
            </a:pPr>
            <a:endParaRPr lang="nb-NO" sz="1600">
              <a:solidFill>
                <a:prstClr val="black"/>
              </a:solidFill>
              <a:latin typeface="Calibri" panose="020F0502020204030204"/>
            </a:endParaRPr>
          </a:p>
          <a:p>
            <a:pPr defTabSz="1218957">
              <a:defRPr/>
            </a:pPr>
            <a:endParaRPr lang="nb-NO" sz="1600">
              <a:solidFill>
                <a:prstClr val="black"/>
              </a:solidFill>
              <a:latin typeface="Calibri" panose="020F0502020204030204"/>
            </a:endParaRPr>
          </a:p>
          <a:p>
            <a:pPr defTabSz="1218957">
              <a:defRPr/>
            </a:pPr>
            <a:endParaRPr lang="nb-NO" sz="1600">
              <a:solidFill>
                <a:prstClr val="black"/>
              </a:solidFill>
              <a:latin typeface="Calibri" panose="020F0502020204030204"/>
            </a:endParaRPr>
          </a:p>
        </p:txBody>
      </p:sp>
      <p:pic>
        <p:nvPicPr>
          <p:cNvPr id="6" name="Stabel" descr="Priorities with solid fill" hidden="1">
            <a:extLst>
              <a:ext uri="{FF2B5EF4-FFF2-40B4-BE49-F238E27FC236}">
                <a16:creationId xmlns:a16="http://schemas.microsoft.com/office/drawing/2014/main" id="{D137144C-92A7-C0C2-2399-677E440CC22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10871" y="823259"/>
            <a:ext cx="513990" cy="513990"/>
          </a:xfrm>
          <a:prstGeom prst="rect">
            <a:avLst/>
          </a:prstGeom>
        </p:spPr>
      </p:pic>
      <p:pic>
        <p:nvPicPr>
          <p:cNvPr id="7" name="piler &gt;&gt;" descr="Fast Forward with solid fill" hidden="1">
            <a:extLst>
              <a:ext uri="{FF2B5EF4-FFF2-40B4-BE49-F238E27FC236}">
                <a16:creationId xmlns:a16="http://schemas.microsoft.com/office/drawing/2014/main" id="{A5169BEA-B351-5C09-5B89-3901E86C5AE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224306" y="811422"/>
            <a:ext cx="529628" cy="529628"/>
          </a:xfrm>
          <a:prstGeom prst="rect">
            <a:avLst/>
          </a:prstGeom>
        </p:spPr>
      </p:pic>
      <p:sp>
        <p:nvSpPr>
          <p:cNvPr id="8" name="Rounded Rectangle 12">
            <a:extLst>
              <a:ext uri="{FF2B5EF4-FFF2-40B4-BE49-F238E27FC236}">
                <a16:creationId xmlns:a16="http://schemas.microsoft.com/office/drawing/2014/main" id="{57B6720F-72A7-4EF7-6AC9-D4225C0F8767}"/>
              </a:ext>
            </a:extLst>
          </p:cNvPr>
          <p:cNvSpPr/>
          <p:nvPr/>
        </p:nvSpPr>
        <p:spPr>
          <a:xfrm>
            <a:off x="948238" y="1648416"/>
            <a:ext cx="14357936" cy="437229"/>
          </a:xfrm>
          <a:prstGeom prst="roundRect">
            <a:avLst/>
          </a:prstGeom>
        </p:spPr>
        <p:style>
          <a:lnRef idx="1">
            <a:schemeClr val="accent2"/>
          </a:lnRef>
          <a:fillRef idx="2">
            <a:schemeClr val="accent2"/>
          </a:fillRef>
          <a:effectRef idx="1">
            <a:schemeClr val="accent2"/>
          </a:effectRef>
          <a:fontRef idx="minor">
            <a:schemeClr val="dk1"/>
          </a:fontRef>
        </p:style>
        <p:txBody>
          <a:bodyPr vert="horz" rtlCol="0" anchor="ctr" anchorCtr="0"/>
          <a:lstStyle/>
          <a:p>
            <a:pPr algn="ctr" defTabSz="1218957">
              <a:defRPr/>
            </a:pPr>
            <a:r>
              <a:rPr lang="nb-NO" sz="2133" err="1">
                <a:solidFill>
                  <a:prstClr val="black"/>
                </a:solidFill>
                <a:latin typeface="Calibri" panose="020F0502020204030204"/>
              </a:rPr>
              <a:t>Coordinating</a:t>
            </a:r>
            <a:r>
              <a:rPr lang="nb-NO" sz="2133">
                <a:solidFill>
                  <a:prstClr val="black"/>
                </a:solidFill>
                <a:latin typeface="Calibri" panose="020F0502020204030204"/>
              </a:rPr>
              <a:t> Body</a:t>
            </a:r>
          </a:p>
        </p:txBody>
      </p:sp>
      <p:sp>
        <p:nvSpPr>
          <p:cNvPr id="9" name="Rounded Rectangle 3">
            <a:extLst>
              <a:ext uri="{FF2B5EF4-FFF2-40B4-BE49-F238E27FC236}">
                <a16:creationId xmlns:a16="http://schemas.microsoft.com/office/drawing/2014/main" id="{27313C60-3A25-F56A-9E12-0D5E7B9AAC82}"/>
              </a:ext>
            </a:extLst>
          </p:cNvPr>
          <p:cNvSpPr/>
          <p:nvPr/>
        </p:nvSpPr>
        <p:spPr>
          <a:xfrm>
            <a:off x="948238" y="2320664"/>
            <a:ext cx="14357936" cy="455886"/>
          </a:xfrm>
          <a:prstGeom prst="roundRect">
            <a:avLst/>
          </a:prstGeom>
          <a:solidFill>
            <a:srgbClr val="93CCFA"/>
          </a:solidFill>
        </p:spPr>
        <p:style>
          <a:lnRef idx="1">
            <a:schemeClr val="accent5"/>
          </a:lnRef>
          <a:fillRef idx="2">
            <a:schemeClr val="accent5"/>
          </a:fillRef>
          <a:effectRef idx="1">
            <a:schemeClr val="accent5"/>
          </a:effectRef>
          <a:fontRef idx="minor">
            <a:schemeClr val="dk1"/>
          </a:fontRef>
        </p:style>
        <p:txBody>
          <a:bodyPr lIns="121896" tIns="60949" rIns="121896" bIns="60949" rtlCol="0" anchor="t" anchorCtr="0"/>
          <a:lstStyle/>
          <a:p>
            <a:pPr defTabSz="1218957">
              <a:defRPr/>
            </a:pPr>
            <a:r>
              <a:rPr lang="nb-NO" sz="1800" b="1">
                <a:solidFill>
                  <a:srgbClr val="1E2B3C"/>
                </a:solidFill>
                <a:latin typeface="Calibri" panose="020F0502020204030204"/>
              </a:rPr>
              <a:t>Interoperability:</a:t>
            </a:r>
            <a:r>
              <a:rPr lang="nb-NO" sz="1800">
                <a:solidFill>
                  <a:srgbClr val="1E2B3C"/>
                </a:solidFill>
                <a:latin typeface="Calibri" panose="020F0502020204030204"/>
              </a:rPr>
              <a:t> </a:t>
            </a:r>
            <a:r>
              <a:rPr lang="en-US" sz="1800">
                <a:solidFill>
                  <a:srgbClr val="1E2B3C"/>
                </a:solidFill>
                <a:latin typeface="Calibri" panose="020F0502020204030204"/>
              </a:rPr>
              <a:t>Organizational and legal frameworks through common principles, requirements, and delegated responsibility for data management.</a:t>
            </a:r>
            <a:endParaRPr lang="nb-NO" sz="1800" b="1">
              <a:solidFill>
                <a:srgbClr val="1E2B3C"/>
              </a:solidFill>
              <a:latin typeface="Calibri" panose="020F0502020204030204"/>
            </a:endParaRPr>
          </a:p>
        </p:txBody>
      </p:sp>
      <p:pic>
        <p:nvPicPr>
          <p:cNvPr id="24" name="Grafikk 23" descr="Piler i sirkel kontur">
            <a:extLst>
              <a:ext uri="{FF2B5EF4-FFF2-40B4-BE49-F238E27FC236}">
                <a16:creationId xmlns:a16="http://schemas.microsoft.com/office/drawing/2014/main" id="{C5B94087-8E57-1F0F-1E95-0B788B3584C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17726" y="821652"/>
            <a:ext cx="1218962" cy="1218962"/>
          </a:xfrm>
          <a:prstGeom prst="rect">
            <a:avLst/>
          </a:prstGeom>
        </p:spPr>
      </p:pic>
      <p:grpSp>
        <p:nvGrpSpPr>
          <p:cNvPr id="45" name="Gruppe 44">
            <a:extLst>
              <a:ext uri="{FF2B5EF4-FFF2-40B4-BE49-F238E27FC236}">
                <a16:creationId xmlns:a16="http://schemas.microsoft.com/office/drawing/2014/main" id="{BA783A53-2DAD-BB4C-335D-263160135CB3}"/>
              </a:ext>
            </a:extLst>
          </p:cNvPr>
          <p:cNvGrpSpPr/>
          <p:nvPr/>
        </p:nvGrpSpPr>
        <p:grpSpPr>
          <a:xfrm>
            <a:off x="8370429" y="6322420"/>
            <a:ext cx="1987621" cy="1605569"/>
            <a:chOff x="1172478" y="4941483"/>
            <a:chExt cx="1490861" cy="1204294"/>
          </a:xfrm>
        </p:grpSpPr>
        <p:sp>
          <p:nvSpPr>
            <p:cNvPr id="11" name="Rounded Rectangle 9">
              <a:extLst>
                <a:ext uri="{FF2B5EF4-FFF2-40B4-BE49-F238E27FC236}">
                  <a16:creationId xmlns:a16="http://schemas.microsoft.com/office/drawing/2014/main" id="{ADE30E84-1C67-9D79-9C30-CC32B89488B0}"/>
                </a:ext>
              </a:extLst>
            </p:cNvPr>
            <p:cNvSpPr/>
            <p:nvPr/>
          </p:nvSpPr>
          <p:spPr>
            <a:xfrm rot="10800000">
              <a:off x="1172478" y="4941483"/>
              <a:ext cx="1490861" cy="1204294"/>
            </a:xfrm>
            <a:prstGeom prst="round2SameRect">
              <a:avLst/>
            </a:prstGeom>
            <a:solidFill>
              <a:srgbClr val="D1E7F6"/>
            </a:solidFill>
            <a:ln>
              <a:solidFill>
                <a:schemeClr val="tx1">
                  <a:lumMod val="25000"/>
                  <a:lumOff val="75000"/>
                </a:schemeClr>
              </a:solidFill>
            </a:ln>
          </p:spPr>
          <p:style>
            <a:lnRef idx="1">
              <a:schemeClr val="accent4"/>
            </a:lnRef>
            <a:fillRef idx="2">
              <a:schemeClr val="accent4"/>
            </a:fillRef>
            <a:effectRef idx="1">
              <a:schemeClr val="accent4"/>
            </a:effectRef>
            <a:fontRef idx="minor">
              <a:schemeClr val="dk1"/>
            </a:fontRef>
          </p:style>
          <p:txBody>
            <a:bodyPr rtlCol="0" anchor="ctr" anchorCtr="0"/>
            <a:lstStyle/>
            <a:p>
              <a:pPr algn="ctr" defTabSz="1218957">
                <a:defRPr/>
              </a:pPr>
              <a:endParaRPr lang="nb-NO" sz="1600" b="1">
                <a:solidFill>
                  <a:prstClr val="black"/>
                </a:solidFill>
                <a:latin typeface="Calibri" panose="020F0502020204030204"/>
              </a:endParaRPr>
            </a:p>
          </p:txBody>
        </p:sp>
        <p:sp>
          <p:nvSpPr>
            <p:cNvPr id="35" name="TekstSylinder 34">
              <a:extLst>
                <a:ext uri="{FF2B5EF4-FFF2-40B4-BE49-F238E27FC236}">
                  <a16:creationId xmlns:a16="http://schemas.microsoft.com/office/drawing/2014/main" id="{4D74D765-5EBE-F16F-0767-8057BAC6A507}"/>
                </a:ext>
              </a:extLst>
            </p:cNvPr>
            <p:cNvSpPr txBox="1"/>
            <p:nvPr/>
          </p:nvSpPr>
          <p:spPr>
            <a:xfrm>
              <a:off x="1172478" y="4941483"/>
              <a:ext cx="1490861" cy="315454"/>
            </a:xfrm>
            <a:prstGeom prst="rect">
              <a:avLst/>
            </a:prstGeom>
            <a:noFill/>
            <a:ln>
              <a:solidFill>
                <a:schemeClr val="tx1">
                  <a:lumMod val="25000"/>
                  <a:lumOff val="75000"/>
                </a:schemeClr>
              </a:solidFill>
            </a:ln>
          </p:spPr>
          <p:txBody>
            <a:bodyPr wrap="square" rtlCol="0">
              <a:spAutoFit/>
            </a:bodyPr>
            <a:lstStyle/>
            <a:p>
              <a:pPr algn="ctr" defTabSz="1219078"/>
              <a:r>
                <a:rPr lang="nb-NO" sz="2133">
                  <a:solidFill>
                    <a:srgbClr val="1E2B3C"/>
                  </a:solidFill>
                  <a:latin typeface="Arial" panose="020B0604020202020204"/>
                </a:rPr>
                <a:t>Dataholder</a:t>
              </a:r>
            </a:p>
          </p:txBody>
        </p:sp>
        <p:sp>
          <p:nvSpPr>
            <p:cNvPr id="36" name="TekstSylinder 35">
              <a:extLst>
                <a:ext uri="{FF2B5EF4-FFF2-40B4-BE49-F238E27FC236}">
                  <a16:creationId xmlns:a16="http://schemas.microsoft.com/office/drawing/2014/main" id="{EB1979B4-F8D8-158F-3C16-F94D11263098}"/>
                </a:ext>
              </a:extLst>
            </p:cNvPr>
            <p:cNvSpPr txBox="1"/>
            <p:nvPr/>
          </p:nvSpPr>
          <p:spPr>
            <a:xfrm>
              <a:off x="1257807" y="5506049"/>
              <a:ext cx="1320200" cy="314904"/>
            </a:xfrm>
            <a:prstGeom prst="roundRect">
              <a:avLst/>
            </a:prstGeom>
            <a:solidFill>
              <a:srgbClr val="7391B9"/>
            </a:solidFill>
            <a:ln>
              <a:solidFill>
                <a:srgbClr val="FFFFFF"/>
              </a:solidFill>
            </a:ln>
          </p:spPr>
          <p:txBody>
            <a:bodyPr wrap="square" rtlCol="0">
              <a:spAutoFit/>
            </a:bodyPr>
            <a:lstStyle/>
            <a:p>
              <a:pPr algn="ctr" defTabSz="1219078"/>
              <a:r>
                <a:rPr lang="nb-NO" sz="1866">
                  <a:solidFill>
                    <a:prstClr val="white"/>
                  </a:solidFill>
                  <a:latin typeface="Arial" panose="020B0604020202020204"/>
                </a:rPr>
                <a:t>National data</a:t>
              </a:r>
            </a:p>
          </p:txBody>
        </p:sp>
      </p:grpSp>
      <p:grpSp>
        <p:nvGrpSpPr>
          <p:cNvPr id="46" name="Gruppe 45">
            <a:extLst>
              <a:ext uri="{FF2B5EF4-FFF2-40B4-BE49-F238E27FC236}">
                <a16:creationId xmlns:a16="http://schemas.microsoft.com/office/drawing/2014/main" id="{657FA0EB-F25A-1D16-50C1-01A09E61C2E9}"/>
              </a:ext>
            </a:extLst>
          </p:cNvPr>
          <p:cNvGrpSpPr/>
          <p:nvPr/>
        </p:nvGrpSpPr>
        <p:grpSpPr>
          <a:xfrm>
            <a:off x="5896366" y="6322420"/>
            <a:ext cx="1987621" cy="1605569"/>
            <a:chOff x="1172478" y="4941483"/>
            <a:chExt cx="1490861" cy="1204294"/>
          </a:xfrm>
        </p:grpSpPr>
        <p:sp>
          <p:nvSpPr>
            <p:cNvPr id="47" name="Rounded Rectangle 9">
              <a:extLst>
                <a:ext uri="{FF2B5EF4-FFF2-40B4-BE49-F238E27FC236}">
                  <a16:creationId xmlns:a16="http://schemas.microsoft.com/office/drawing/2014/main" id="{08122F9E-47D9-B08F-93A9-41EEBE0228CF}"/>
                </a:ext>
              </a:extLst>
            </p:cNvPr>
            <p:cNvSpPr/>
            <p:nvPr/>
          </p:nvSpPr>
          <p:spPr>
            <a:xfrm rot="10800000">
              <a:off x="1172478" y="4941483"/>
              <a:ext cx="1490861" cy="1204294"/>
            </a:xfrm>
            <a:prstGeom prst="round2SameRect">
              <a:avLst/>
            </a:prstGeom>
            <a:solidFill>
              <a:srgbClr val="D1E7F6"/>
            </a:solidFill>
            <a:ln>
              <a:solidFill>
                <a:schemeClr val="tx1">
                  <a:lumMod val="25000"/>
                  <a:lumOff val="75000"/>
                </a:schemeClr>
              </a:solidFill>
            </a:ln>
          </p:spPr>
          <p:style>
            <a:lnRef idx="1">
              <a:schemeClr val="accent4"/>
            </a:lnRef>
            <a:fillRef idx="2">
              <a:schemeClr val="accent4"/>
            </a:fillRef>
            <a:effectRef idx="1">
              <a:schemeClr val="accent4"/>
            </a:effectRef>
            <a:fontRef idx="minor">
              <a:schemeClr val="dk1"/>
            </a:fontRef>
          </p:style>
          <p:txBody>
            <a:bodyPr rtlCol="0" anchor="ctr" anchorCtr="0"/>
            <a:lstStyle/>
            <a:p>
              <a:pPr algn="ctr" defTabSz="1218957">
                <a:defRPr/>
              </a:pPr>
              <a:endParaRPr lang="nb-NO" sz="1600" b="1">
                <a:solidFill>
                  <a:prstClr val="black"/>
                </a:solidFill>
                <a:latin typeface="Calibri" panose="020F0502020204030204"/>
              </a:endParaRPr>
            </a:p>
          </p:txBody>
        </p:sp>
        <p:sp>
          <p:nvSpPr>
            <p:cNvPr id="48" name="TekstSylinder 47">
              <a:extLst>
                <a:ext uri="{FF2B5EF4-FFF2-40B4-BE49-F238E27FC236}">
                  <a16:creationId xmlns:a16="http://schemas.microsoft.com/office/drawing/2014/main" id="{73D61AC0-5804-AD14-E9AB-950DDDF2B460}"/>
                </a:ext>
              </a:extLst>
            </p:cNvPr>
            <p:cNvSpPr txBox="1"/>
            <p:nvPr/>
          </p:nvSpPr>
          <p:spPr>
            <a:xfrm>
              <a:off x="1172478" y="4941483"/>
              <a:ext cx="1490861" cy="315454"/>
            </a:xfrm>
            <a:prstGeom prst="rect">
              <a:avLst/>
            </a:prstGeom>
            <a:noFill/>
            <a:ln>
              <a:solidFill>
                <a:schemeClr val="tx1">
                  <a:lumMod val="25000"/>
                  <a:lumOff val="75000"/>
                </a:schemeClr>
              </a:solidFill>
            </a:ln>
          </p:spPr>
          <p:txBody>
            <a:bodyPr wrap="square" rtlCol="0">
              <a:spAutoFit/>
            </a:bodyPr>
            <a:lstStyle/>
            <a:p>
              <a:pPr algn="ctr" defTabSz="1219078"/>
              <a:r>
                <a:rPr lang="nb-NO" sz="2133">
                  <a:solidFill>
                    <a:srgbClr val="1E2B3C"/>
                  </a:solidFill>
                  <a:latin typeface="Arial" panose="020B0604020202020204"/>
                </a:rPr>
                <a:t>Dataholder</a:t>
              </a:r>
            </a:p>
          </p:txBody>
        </p:sp>
        <p:sp>
          <p:nvSpPr>
            <p:cNvPr id="50" name="TekstSylinder 49">
              <a:extLst>
                <a:ext uri="{FF2B5EF4-FFF2-40B4-BE49-F238E27FC236}">
                  <a16:creationId xmlns:a16="http://schemas.microsoft.com/office/drawing/2014/main" id="{3BC03B7D-C277-028C-6AAF-735FB2F9663E}"/>
                </a:ext>
              </a:extLst>
            </p:cNvPr>
            <p:cNvSpPr txBox="1"/>
            <p:nvPr/>
          </p:nvSpPr>
          <p:spPr>
            <a:xfrm>
              <a:off x="1257807" y="5506049"/>
              <a:ext cx="1320200" cy="314904"/>
            </a:xfrm>
            <a:prstGeom prst="roundRect">
              <a:avLst/>
            </a:prstGeom>
            <a:solidFill>
              <a:srgbClr val="7391B9"/>
            </a:solidFill>
            <a:ln>
              <a:solidFill>
                <a:srgbClr val="FFFFFF"/>
              </a:solidFill>
            </a:ln>
          </p:spPr>
          <p:txBody>
            <a:bodyPr wrap="square" rtlCol="0">
              <a:spAutoFit/>
            </a:bodyPr>
            <a:lstStyle/>
            <a:p>
              <a:pPr algn="ctr" defTabSz="1219078"/>
              <a:r>
                <a:rPr lang="nb-NO" sz="1866">
                  <a:solidFill>
                    <a:prstClr val="white"/>
                  </a:solidFill>
                  <a:latin typeface="Arial" panose="020B0604020202020204"/>
                </a:rPr>
                <a:t>National data</a:t>
              </a:r>
            </a:p>
          </p:txBody>
        </p:sp>
      </p:grpSp>
      <p:grpSp>
        <p:nvGrpSpPr>
          <p:cNvPr id="51" name="Gruppe 50">
            <a:extLst>
              <a:ext uri="{FF2B5EF4-FFF2-40B4-BE49-F238E27FC236}">
                <a16:creationId xmlns:a16="http://schemas.microsoft.com/office/drawing/2014/main" id="{1BF30356-5876-F864-A97C-13F3BFBD5915}"/>
              </a:ext>
            </a:extLst>
          </p:cNvPr>
          <p:cNvGrpSpPr/>
          <p:nvPr/>
        </p:nvGrpSpPr>
        <p:grpSpPr>
          <a:xfrm>
            <a:off x="3422302" y="6322418"/>
            <a:ext cx="1987621" cy="1605568"/>
            <a:chOff x="1172478" y="4941483"/>
            <a:chExt cx="1490861" cy="1204294"/>
          </a:xfrm>
        </p:grpSpPr>
        <p:sp>
          <p:nvSpPr>
            <p:cNvPr id="52" name="Rounded Rectangle 9">
              <a:extLst>
                <a:ext uri="{FF2B5EF4-FFF2-40B4-BE49-F238E27FC236}">
                  <a16:creationId xmlns:a16="http://schemas.microsoft.com/office/drawing/2014/main" id="{F74BC9A2-303B-C388-0C86-D17A2DEA3980}"/>
                </a:ext>
              </a:extLst>
            </p:cNvPr>
            <p:cNvSpPr/>
            <p:nvPr/>
          </p:nvSpPr>
          <p:spPr>
            <a:xfrm rot="10800000">
              <a:off x="1172478" y="4941483"/>
              <a:ext cx="1490861" cy="1204294"/>
            </a:xfrm>
            <a:prstGeom prst="round2SameRect">
              <a:avLst/>
            </a:prstGeom>
            <a:solidFill>
              <a:srgbClr val="D1E7F6"/>
            </a:solidFill>
            <a:ln>
              <a:solidFill>
                <a:schemeClr val="tx1">
                  <a:lumMod val="25000"/>
                  <a:lumOff val="75000"/>
                </a:schemeClr>
              </a:solidFill>
            </a:ln>
          </p:spPr>
          <p:style>
            <a:lnRef idx="1">
              <a:schemeClr val="accent4"/>
            </a:lnRef>
            <a:fillRef idx="2">
              <a:schemeClr val="accent4"/>
            </a:fillRef>
            <a:effectRef idx="1">
              <a:schemeClr val="accent4"/>
            </a:effectRef>
            <a:fontRef idx="minor">
              <a:schemeClr val="dk1"/>
            </a:fontRef>
          </p:style>
          <p:txBody>
            <a:bodyPr rtlCol="0" anchor="ctr" anchorCtr="0"/>
            <a:lstStyle/>
            <a:p>
              <a:pPr algn="ctr" defTabSz="1218957">
                <a:defRPr/>
              </a:pPr>
              <a:endParaRPr lang="nb-NO" sz="1600" b="1">
                <a:solidFill>
                  <a:prstClr val="black"/>
                </a:solidFill>
                <a:latin typeface="Calibri" panose="020F0502020204030204"/>
              </a:endParaRPr>
            </a:p>
          </p:txBody>
        </p:sp>
        <p:sp>
          <p:nvSpPr>
            <p:cNvPr id="53" name="TekstSylinder 52">
              <a:extLst>
                <a:ext uri="{FF2B5EF4-FFF2-40B4-BE49-F238E27FC236}">
                  <a16:creationId xmlns:a16="http://schemas.microsoft.com/office/drawing/2014/main" id="{42842F69-2D0F-0A27-FD5B-30A3000FD8B7}"/>
                </a:ext>
              </a:extLst>
            </p:cNvPr>
            <p:cNvSpPr txBox="1"/>
            <p:nvPr/>
          </p:nvSpPr>
          <p:spPr>
            <a:xfrm>
              <a:off x="1172478" y="4941483"/>
              <a:ext cx="1490861" cy="315454"/>
            </a:xfrm>
            <a:prstGeom prst="rect">
              <a:avLst/>
            </a:prstGeom>
            <a:noFill/>
            <a:ln>
              <a:solidFill>
                <a:schemeClr val="tx1">
                  <a:lumMod val="25000"/>
                  <a:lumOff val="75000"/>
                </a:schemeClr>
              </a:solidFill>
            </a:ln>
          </p:spPr>
          <p:txBody>
            <a:bodyPr wrap="square" rtlCol="0">
              <a:spAutoFit/>
            </a:bodyPr>
            <a:lstStyle/>
            <a:p>
              <a:pPr algn="ctr" defTabSz="1219078"/>
              <a:r>
                <a:rPr lang="nb-NO" sz="2133">
                  <a:solidFill>
                    <a:srgbClr val="1E2B3C"/>
                  </a:solidFill>
                  <a:latin typeface="Arial" panose="020B0604020202020204"/>
                </a:rPr>
                <a:t>Dataholder</a:t>
              </a:r>
            </a:p>
          </p:txBody>
        </p:sp>
        <p:sp>
          <p:nvSpPr>
            <p:cNvPr id="54" name="TekstSylinder 53">
              <a:extLst>
                <a:ext uri="{FF2B5EF4-FFF2-40B4-BE49-F238E27FC236}">
                  <a16:creationId xmlns:a16="http://schemas.microsoft.com/office/drawing/2014/main" id="{675E9536-763C-906F-F698-47A1BCB54B5F}"/>
                </a:ext>
              </a:extLst>
            </p:cNvPr>
            <p:cNvSpPr txBox="1"/>
            <p:nvPr/>
          </p:nvSpPr>
          <p:spPr>
            <a:xfrm>
              <a:off x="1253651" y="5504757"/>
              <a:ext cx="1320200" cy="314904"/>
            </a:xfrm>
            <a:prstGeom prst="roundRect">
              <a:avLst/>
            </a:prstGeom>
            <a:solidFill>
              <a:srgbClr val="7391B9"/>
            </a:solidFill>
            <a:ln>
              <a:solidFill>
                <a:srgbClr val="FFFFFF"/>
              </a:solidFill>
            </a:ln>
          </p:spPr>
          <p:txBody>
            <a:bodyPr wrap="square" rtlCol="0">
              <a:spAutoFit/>
            </a:bodyPr>
            <a:lstStyle/>
            <a:p>
              <a:pPr algn="ctr" defTabSz="1219078"/>
              <a:r>
                <a:rPr lang="nb-NO" sz="1866">
                  <a:solidFill>
                    <a:prstClr val="white"/>
                  </a:solidFill>
                  <a:latin typeface="Arial" panose="020B0604020202020204"/>
                </a:rPr>
                <a:t>National data</a:t>
              </a:r>
            </a:p>
          </p:txBody>
        </p:sp>
      </p:grpSp>
      <p:grpSp>
        <p:nvGrpSpPr>
          <p:cNvPr id="55" name="Gruppe 54">
            <a:extLst>
              <a:ext uri="{FF2B5EF4-FFF2-40B4-BE49-F238E27FC236}">
                <a16:creationId xmlns:a16="http://schemas.microsoft.com/office/drawing/2014/main" id="{C4F1517D-4A00-8BE8-8CBC-DB1BED966180}"/>
              </a:ext>
            </a:extLst>
          </p:cNvPr>
          <p:cNvGrpSpPr/>
          <p:nvPr/>
        </p:nvGrpSpPr>
        <p:grpSpPr>
          <a:xfrm>
            <a:off x="948238" y="6322420"/>
            <a:ext cx="1987621" cy="1605569"/>
            <a:chOff x="1172478" y="4941483"/>
            <a:chExt cx="1490861" cy="1204294"/>
          </a:xfrm>
        </p:grpSpPr>
        <p:sp>
          <p:nvSpPr>
            <p:cNvPr id="62" name="Rounded Rectangle 9">
              <a:extLst>
                <a:ext uri="{FF2B5EF4-FFF2-40B4-BE49-F238E27FC236}">
                  <a16:creationId xmlns:a16="http://schemas.microsoft.com/office/drawing/2014/main" id="{03BA5F00-0842-8272-A358-144A12483AA1}"/>
                </a:ext>
              </a:extLst>
            </p:cNvPr>
            <p:cNvSpPr/>
            <p:nvPr/>
          </p:nvSpPr>
          <p:spPr>
            <a:xfrm rot="10800000">
              <a:off x="1172478" y="4941483"/>
              <a:ext cx="1490861" cy="1204294"/>
            </a:xfrm>
            <a:prstGeom prst="round2SameRect">
              <a:avLst/>
            </a:prstGeom>
            <a:solidFill>
              <a:srgbClr val="D1E7F6"/>
            </a:solidFill>
            <a:ln>
              <a:solidFill>
                <a:schemeClr val="tx1">
                  <a:lumMod val="25000"/>
                  <a:lumOff val="75000"/>
                </a:schemeClr>
              </a:solidFill>
            </a:ln>
          </p:spPr>
          <p:style>
            <a:lnRef idx="1">
              <a:schemeClr val="accent4"/>
            </a:lnRef>
            <a:fillRef idx="2">
              <a:schemeClr val="accent4"/>
            </a:fillRef>
            <a:effectRef idx="1">
              <a:schemeClr val="accent4"/>
            </a:effectRef>
            <a:fontRef idx="minor">
              <a:schemeClr val="dk1"/>
            </a:fontRef>
          </p:style>
          <p:txBody>
            <a:bodyPr rtlCol="0" anchor="ctr" anchorCtr="0"/>
            <a:lstStyle/>
            <a:p>
              <a:pPr algn="ctr" defTabSz="1218957">
                <a:defRPr/>
              </a:pPr>
              <a:endParaRPr lang="nb-NO" sz="1600" b="1">
                <a:solidFill>
                  <a:prstClr val="black"/>
                </a:solidFill>
                <a:latin typeface="Calibri" panose="020F0502020204030204"/>
              </a:endParaRPr>
            </a:p>
          </p:txBody>
        </p:sp>
        <p:sp>
          <p:nvSpPr>
            <p:cNvPr id="63" name="TekstSylinder 62">
              <a:extLst>
                <a:ext uri="{FF2B5EF4-FFF2-40B4-BE49-F238E27FC236}">
                  <a16:creationId xmlns:a16="http://schemas.microsoft.com/office/drawing/2014/main" id="{C825A262-2ADD-E172-F233-32DA4C67E9DC}"/>
                </a:ext>
              </a:extLst>
            </p:cNvPr>
            <p:cNvSpPr txBox="1"/>
            <p:nvPr/>
          </p:nvSpPr>
          <p:spPr>
            <a:xfrm>
              <a:off x="1172478" y="4941483"/>
              <a:ext cx="1490861" cy="315454"/>
            </a:xfrm>
            <a:prstGeom prst="rect">
              <a:avLst/>
            </a:prstGeom>
            <a:noFill/>
            <a:ln>
              <a:solidFill>
                <a:schemeClr val="tx1">
                  <a:lumMod val="25000"/>
                  <a:lumOff val="75000"/>
                </a:schemeClr>
              </a:solidFill>
            </a:ln>
          </p:spPr>
          <p:txBody>
            <a:bodyPr wrap="square" rtlCol="0">
              <a:spAutoFit/>
            </a:bodyPr>
            <a:lstStyle/>
            <a:p>
              <a:pPr algn="ctr" defTabSz="1219078"/>
              <a:r>
                <a:rPr lang="nb-NO" sz="2133">
                  <a:solidFill>
                    <a:srgbClr val="1E2B3C"/>
                  </a:solidFill>
                  <a:latin typeface="Arial" panose="020B0604020202020204"/>
                </a:rPr>
                <a:t>Dataholder</a:t>
              </a:r>
            </a:p>
          </p:txBody>
        </p:sp>
        <p:sp>
          <p:nvSpPr>
            <p:cNvPr id="64" name="TekstSylinder 63">
              <a:extLst>
                <a:ext uri="{FF2B5EF4-FFF2-40B4-BE49-F238E27FC236}">
                  <a16:creationId xmlns:a16="http://schemas.microsoft.com/office/drawing/2014/main" id="{C0F77FFB-3267-18F3-9C4E-D76254C12391}"/>
                </a:ext>
              </a:extLst>
            </p:cNvPr>
            <p:cNvSpPr txBox="1"/>
            <p:nvPr/>
          </p:nvSpPr>
          <p:spPr>
            <a:xfrm>
              <a:off x="1257808" y="5504756"/>
              <a:ext cx="1320200" cy="314904"/>
            </a:xfrm>
            <a:prstGeom prst="roundRect">
              <a:avLst/>
            </a:prstGeom>
            <a:solidFill>
              <a:srgbClr val="7391B9"/>
            </a:solidFill>
            <a:ln>
              <a:solidFill>
                <a:srgbClr val="FFFFFF"/>
              </a:solidFill>
            </a:ln>
          </p:spPr>
          <p:txBody>
            <a:bodyPr wrap="square" rtlCol="0" anchor="t">
              <a:spAutoFit/>
            </a:bodyPr>
            <a:lstStyle/>
            <a:p>
              <a:pPr algn="ctr" defTabSz="1219078"/>
              <a:r>
                <a:rPr lang="nb-NO" sz="1866">
                  <a:solidFill>
                    <a:prstClr val="white"/>
                  </a:solidFill>
                  <a:latin typeface="Arial" panose="020B0604020202020204"/>
                </a:rPr>
                <a:t>National data</a:t>
              </a:r>
            </a:p>
          </p:txBody>
        </p:sp>
      </p:grpSp>
      <p:grpSp>
        <p:nvGrpSpPr>
          <p:cNvPr id="69" name="Gruppe 68">
            <a:extLst>
              <a:ext uri="{FF2B5EF4-FFF2-40B4-BE49-F238E27FC236}">
                <a16:creationId xmlns:a16="http://schemas.microsoft.com/office/drawing/2014/main" id="{9B3007AD-329E-17FF-18D7-8DB26F3B935D}"/>
              </a:ext>
            </a:extLst>
          </p:cNvPr>
          <p:cNvGrpSpPr/>
          <p:nvPr/>
        </p:nvGrpSpPr>
        <p:grpSpPr>
          <a:xfrm>
            <a:off x="13318554" y="6322417"/>
            <a:ext cx="1987621" cy="1605568"/>
            <a:chOff x="1172478" y="4941483"/>
            <a:chExt cx="1490861" cy="1204294"/>
          </a:xfrm>
        </p:grpSpPr>
        <p:sp>
          <p:nvSpPr>
            <p:cNvPr id="70" name="Rounded Rectangle 9">
              <a:extLst>
                <a:ext uri="{FF2B5EF4-FFF2-40B4-BE49-F238E27FC236}">
                  <a16:creationId xmlns:a16="http://schemas.microsoft.com/office/drawing/2014/main" id="{C29BEA32-356A-7CD0-9126-1F188E16BF91}"/>
                </a:ext>
              </a:extLst>
            </p:cNvPr>
            <p:cNvSpPr/>
            <p:nvPr/>
          </p:nvSpPr>
          <p:spPr>
            <a:xfrm rot="10800000">
              <a:off x="1172478" y="4941483"/>
              <a:ext cx="1490861" cy="1204294"/>
            </a:xfrm>
            <a:prstGeom prst="round2SameRect">
              <a:avLst/>
            </a:prstGeom>
            <a:solidFill>
              <a:schemeClr val="accent4">
                <a:lumMod val="40000"/>
                <a:lumOff val="60000"/>
              </a:schemeClr>
            </a:solidFill>
            <a:ln>
              <a:solidFill>
                <a:schemeClr val="tx1">
                  <a:lumMod val="25000"/>
                  <a:lumOff val="75000"/>
                </a:schemeClr>
              </a:solidFill>
            </a:ln>
          </p:spPr>
          <p:style>
            <a:lnRef idx="1">
              <a:schemeClr val="accent4"/>
            </a:lnRef>
            <a:fillRef idx="2">
              <a:schemeClr val="accent4"/>
            </a:fillRef>
            <a:effectRef idx="1">
              <a:schemeClr val="accent4"/>
            </a:effectRef>
            <a:fontRef idx="minor">
              <a:schemeClr val="dk1"/>
            </a:fontRef>
          </p:style>
          <p:txBody>
            <a:bodyPr rtlCol="0" anchor="ctr" anchorCtr="0"/>
            <a:lstStyle/>
            <a:p>
              <a:pPr algn="ctr" defTabSz="1218957">
                <a:defRPr/>
              </a:pPr>
              <a:endParaRPr lang="nb-NO" sz="1600" b="1">
                <a:solidFill>
                  <a:prstClr val="black"/>
                </a:solidFill>
                <a:latin typeface="Calibri" panose="020F0502020204030204"/>
              </a:endParaRPr>
            </a:p>
          </p:txBody>
        </p:sp>
        <p:sp>
          <p:nvSpPr>
            <p:cNvPr id="71" name="TekstSylinder 70">
              <a:extLst>
                <a:ext uri="{FF2B5EF4-FFF2-40B4-BE49-F238E27FC236}">
                  <a16:creationId xmlns:a16="http://schemas.microsoft.com/office/drawing/2014/main" id="{5834E2E6-6F78-0B88-FE74-3DF26FF0C603}"/>
                </a:ext>
              </a:extLst>
            </p:cNvPr>
            <p:cNvSpPr txBox="1"/>
            <p:nvPr/>
          </p:nvSpPr>
          <p:spPr>
            <a:xfrm>
              <a:off x="1172478" y="4941483"/>
              <a:ext cx="1490861" cy="315454"/>
            </a:xfrm>
            <a:prstGeom prst="rect">
              <a:avLst/>
            </a:prstGeom>
            <a:noFill/>
            <a:ln>
              <a:solidFill>
                <a:schemeClr val="tx1">
                  <a:lumMod val="25000"/>
                  <a:lumOff val="75000"/>
                </a:schemeClr>
              </a:solidFill>
            </a:ln>
          </p:spPr>
          <p:txBody>
            <a:bodyPr wrap="square" rtlCol="0">
              <a:spAutoFit/>
            </a:bodyPr>
            <a:lstStyle/>
            <a:p>
              <a:pPr algn="ctr" defTabSz="1219078"/>
              <a:r>
                <a:rPr lang="nb-NO" sz="2133">
                  <a:solidFill>
                    <a:srgbClr val="1E2B3C"/>
                  </a:solidFill>
                  <a:latin typeface="Arial" panose="020B0604020202020204"/>
                </a:rPr>
                <a:t>Dataholder</a:t>
              </a:r>
            </a:p>
          </p:txBody>
        </p:sp>
        <p:sp>
          <p:nvSpPr>
            <p:cNvPr id="72" name="TekstSylinder 71">
              <a:extLst>
                <a:ext uri="{FF2B5EF4-FFF2-40B4-BE49-F238E27FC236}">
                  <a16:creationId xmlns:a16="http://schemas.microsoft.com/office/drawing/2014/main" id="{9C25CBD4-550A-2EFF-B702-6F2F49E76EA5}"/>
                </a:ext>
              </a:extLst>
            </p:cNvPr>
            <p:cNvSpPr txBox="1"/>
            <p:nvPr/>
          </p:nvSpPr>
          <p:spPr>
            <a:xfrm>
              <a:off x="1257808" y="5423466"/>
              <a:ext cx="1320200" cy="553184"/>
            </a:xfrm>
            <a:prstGeom prst="roundRect">
              <a:avLst/>
            </a:prstGeom>
            <a:solidFill>
              <a:srgbClr val="7391B9"/>
            </a:solidFill>
            <a:ln>
              <a:solidFill>
                <a:srgbClr val="FFFFFF"/>
              </a:solidFill>
            </a:ln>
          </p:spPr>
          <p:txBody>
            <a:bodyPr wrap="square" rtlCol="0">
              <a:spAutoFit/>
            </a:bodyPr>
            <a:lstStyle/>
            <a:p>
              <a:pPr algn="ctr" defTabSz="1219078"/>
              <a:r>
                <a:rPr lang="nb-NO" sz="1866">
                  <a:solidFill>
                    <a:prstClr val="white"/>
                  </a:solidFill>
                  <a:latin typeface="Arial" panose="020B0604020202020204"/>
                </a:rPr>
                <a:t>New National data</a:t>
              </a:r>
            </a:p>
          </p:txBody>
        </p:sp>
      </p:grpSp>
      <p:grpSp>
        <p:nvGrpSpPr>
          <p:cNvPr id="65" name="Gruppe 64">
            <a:extLst>
              <a:ext uri="{FF2B5EF4-FFF2-40B4-BE49-F238E27FC236}">
                <a16:creationId xmlns:a16="http://schemas.microsoft.com/office/drawing/2014/main" id="{4554375E-F2F1-05BC-3216-48351621508C}"/>
              </a:ext>
            </a:extLst>
          </p:cNvPr>
          <p:cNvGrpSpPr/>
          <p:nvPr/>
        </p:nvGrpSpPr>
        <p:grpSpPr>
          <a:xfrm>
            <a:off x="10844493" y="6270594"/>
            <a:ext cx="1987621" cy="1605569"/>
            <a:chOff x="1172478" y="4941483"/>
            <a:chExt cx="1490861" cy="1204294"/>
          </a:xfrm>
        </p:grpSpPr>
        <p:sp>
          <p:nvSpPr>
            <p:cNvPr id="66" name="Rounded Rectangle 9">
              <a:extLst>
                <a:ext uri="{FF2B5EF4-FFF2-40B4-BE49-F238E27FC236}">
                  <a16:creationId xmlns:a16="http://schemas.microsoft.com/office/drawing/2014/main" id="{49DF7F19-0F39-984B-495C-46E68FF46EAE}"/>
                </a:ext>
              </a:extLst>
            </p:cNvPr>
            <p:cNvSpPr/>
            <p:nvPr/>
          </p:nvSpPr>
          <p:spPr>
            <a:xfrm rot="10800000">
              <a:off x="1172478" y="4941483"/>
              <a:ext cx="1490861" cy="1204294"/>
            </a:xfrm>
            <a:prstGeom prst="round2SameRect">
              <a:avLst/>
            </a:prstGeom>
            <a:solidFill>
              <a:srgbClr val="D1E7F6"/>
            </a:solidFill>
            <a:ln>
              <a:solidFill>
                <a:schemeClr val="tx1">
                  <a:lumMod val="25000"/>
                  <a:lumOff val="75000"/>
                </a:schemeClr>
              </a:solidFill>
            </a:ln>
          </p:spPr>
          <p:style>
            <a:lnRef idx="1">
              <a:schemeClr val="accent4"/>
            </a:lnRef>
            <a:fillRef idx="2">
              <a:schemeClr val="accent4"/>
            </a:fillRef>
            <a:effectRef idx="1">
              <a:schemeClr val="accent4"/>
            </a:effectRef>
            <a:fontRef idx="minor">
              <a:schemeClr val="dk1"/>
            </a:fontRef>
          </p:style>
          <p:txBody>
            <a:bodyPr rtlCol="0" anchor="ctr" anchorCtr="0"/>
            <a:lstStyle/>
            <a:p>
              <a:pPr algn="ctr" defTabSz="1218957">
                <a:defRPr/>
              </a:pPr>
              <a:endParaRPr lang="nb-NO" sz="1600" b="1">
                <a:solidFill>
                  <a:prstClr val="black"/>
                </a:solidFill>
                <a:latin typeface="Calibri" panose="020F0502020204030204"/>
              </a:endParaRPr>
            </a:p>
          </p:txBody>
        </p:sp>
        <p:sp>
          <p:nvSpPr>
            <p:cNvPr id="67" name="TekstSylinder 66">
              <a:extLst>
                <a:ext uri="{FF2B5EF4-FFF2-40B4-BE49-F238E27FC236}">
                  <a16:creationId xmlns:a16="http://schemas.microsoft.com/office/drawing/2014/main" id="{C2AFECBE-BFEB-27C0-B4FB-57034E479338}"/>
                </a:ext>
              </a:extLst>
            </p:cNvPr>
            <p:cNvSpPr txBox="1"/>
            <p:nvPr/>
          </p:nvSpPr>
          <p:spPr>
            <a:xfrm>
              <a:off x="1172478" y="4941483"/>
              <a:ext cx="1490861" cy="315454"/>
            </a:xfrm>
            <a:prstGeom prst="rect">
              <a:avLst/>
            </a:prstGeom>
            <a:noFill/>
            <a:ln>
              <a:solidFill>
                <a:schemeClr val="tx1">
                  <a:lumMod val="25000"/>
                  <a:lumOff val="75000"/>
                </a:schemeClr>
              </a:solidFill>
            </a:ln>
          </p:spPr>
          <p:txBody>
            <a:bodyPr wrap="square" rtlCol="0">
              <a:spAutoFit/>
            </a:bodyPr>
            <a:lstStyle/>
            <a:p>
              <a:pPr algn="ctr" defTabSz="1219078"/>
              <a:r>
                <a:rPr lang="nb-NO" sz="2133">
                  <a:solidFill>
                    <a:srgbClr val="1E2B3C"/>
                  </a:solidFill>
                  <a:latin typeface="Arial" panose="020B0604020202020204"/>
                </a:rPr>
                <a:t>Dataholder</a:t>
              </a:r>
            </a:p>
          </p:txBody>
        </p:sp>
        <p:sp>
          <p:nvSpPr>
            <p:cNvPr id="68" name="TekstSylinder 67">
              <a:extLst>
                <a:ext uri="{FF2B5EF4-FFF2-40B4-BE49-F238E27FC236}">
                  <a16:creationId xmlns:a16="http://schemas.microsoft.com/office/drawing/2014/main" id="{F8F8E2E9-C194-8D19-4B45-CE4CB778DFF9}"/>
                </a:ext>
              </a:extLst>
            </p:cNvPr>
            <p:cNvSpPr txBox="1"/>
            <p:nvPr/>
          </p:nvSpPr>
          <p:spPr>
            <a:xfrm>
              <a:off x="1238188" y="5544923"/>
              <a:ext cx="1320200" cy="314904"/>
            </a:xfrm>
            <a:prstGeom prst="roundRect">
              <a:avLst/>
            </a:prstGeom>
            <a:solidFill>
              <a:srgbClr val="7391B9"/>
            </a:solidFill>
            <a:ln>
              <a:solidFill>
                <a:srgbClr val="FFFFFF"/>
              </a:solidFill>
            </a:ln>
          </p:spPr>
          <p:txBody>
            <a:bodyPr wrap="square" rtlCol="0">
              <a:spAutoFit/>
            </a:bodyPr>
            <a:lstStyle/>
            <a:p>
              <a:pPr algn="ctr" defTabSz="1219078"/>
              <a:r>
                <a:rPr lang="nb-NO" sz="1866">
                  <a:solidFill>
                    <a:prstClr val="white"/>
                  </a:solidFill>
                  <a:latin typeface="Arial" panose="020B0604020202020204"/>
                </a:rPr>
                <a:t>National data</a:t>
              </a:r>
            </a:p>
          </p:txBody>
        </p:sp>
      </p:grpSp>
      <p:grpSp>
        <p:nvGrpSpPr>
          <p:cNvPr id="82" name="Gruppe 81">
            <a:extLst>
              <a:ext uri="{FF2B5EF4-FFF2-40B4-BE49-F238E27FC236}">
                <a16:creationId xmlns:a16="http://schemas.microsoft.com/office/drawing/2014/main" id="{65002EAF-44E9-8BAE-BC19-6E5757756A40}"/>
              </a:ext>
            </a:extLst>
          </p:cNvPr>
          <p:cNvGrpSpPr/>
          <p:nvPr/>
        </p:nvGrpSpPr>
        <p:grpSpPr>
          <a:xfrm>
            <a:off x="1251527" y="3618699"/>
            <a:ext cx="2672602" cy="1995145"/>
            <a:chOff x="1254685" y="2760059"/>
            <a:chExt cx="2004647" cy="1496505"/>
          </a:xfrm>
        </p:grpSpPr>
        <p:sp>
          <p:nvSpPr>
            <p:cNvPr id="73" name="Ellipse 72">
              <a:extLst>
                <a:ext uri="{FF2B5EF4-FFF2-40B4-BE49-F238E27FC236}">
                  <a16:creationId xmlns:a16="http://schemas.microsoft.com/office/drawing/2014/main" id="{23BF1A9C-E91E-1EF4-F6E2-291197879A26}"/>
                </a:ext>
              </a:extLst>
            </p:cNvPr>
            <p:cNvSpPr/>
            <p:nvPr/>
          </p:nvSpPr>
          <p:spPr>
            <a:xfrm>
              <a:off x="1254685" y="2760059"/>
              <a:ext cx="2004647" cy="1496505"/>
            </a:xfrm>
            <a:prstGeom prst="ellipse">
              <a:avLst/>
            </a:prstGeom>
            <a:solidFill>
              <a:schemeClr val="accent4">
                <a:lumMod val="40000"/>
                <a:lumOff val="60000"/>
                <a:alpha val="40000"/>
              </a:schemeClr>
            </a:solidFill>
            <a:ln>
              <a:solidFill>
                <a:schemeClr val="tx1">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078"/>
              <a:endParaRPr lang="nb-NO" sz="2400">
                <a:solidFill>
                  <a:prstClr val="white"/>
                </a:solidFill>
                <a:latin typeface="Arial" panose="020B0604020202020204"/>
              </a:endParaRPr>
            </a:p>
          </p:txBody>
        </p:sp>
        <p:sp>
          <p:nvSpPr>
            <p:cNvPr id="77" name="TekstSylinder 76">
              <a:extLst>
                <a:ext uri="{FF2B5EF4-FFF2-40B4-BE49-F238E27FC236}">
                  <a16:creationId xmlns:a16="http://schemas.microsoft.com/office/drawing/2014/main" id="{F0BDF4E2-D7B6-F2FF-F657-7E2AA7E0A5B9}"/>
                </a:ext>
              </a:extLst>
            </p:cNvPr>
            <p:cNvSpPr txBox="1"/>
            <p:nvPr/>
          </p:nvSpPr>
          <p:spPr>
            <a:xfrm>
              <a:off x="1620699" y="3215923"/>
              <a:ext cx="1272618" cy="561651"/>
            </a:xfrm>
            <a:prstGeom prst="rect">
              <a:avLst/>
            </a:prstGeom>
            <a:noFill/>
          </p:spPr>
          <p:txBody>
            <a:bodyPr wrap="square" rtlCol="0">
              <a:spAutoFit/>
            </a:bodyPr>
            <a:lstStyle/>
            <a:p>
              <a:pPr algn="ctr" defTabSz="1219078"/>
              <a:r>
                <a:rPr lang="nb-NO" sz="2133">
                  <a:solidFill>
                    <a:prstClr val="white"/>
                  </a:solidFill>
                  <a:latin typeface="Arial" panose="020B0604020202020204"/>
                </a:rPr>
                <a:t>Potential domain</a:t>
              </a:r>
            </a:p>
          </p:txBody>
        </p:sp>
      </p:grpSp>
      <p:grpSp>
        <p:nvGrpSpPr>
          <p:cNvPr id="83" name="Gruppe 82">
            <a:extLst>
              <a:ext uri="{FF2B5EF4-FFF2-40B4-BE49-F238E27FC236}">
                <a16:creationId xmlns:a16="http://schemas.microsoft.com/office/drawing/2014/main" id="{AE9C9867-8A8C-22E0-2F7C-1C671E31E6A2}"/>
              </a:ext>
            </a:extLst>
          </p:cNvPr>
          <p:cNvGrpSpPr/>
          <p:nvPr/>
        </p:nvGrpSpPr>
        <p:grpSpPr>
          <a:xfrm>
            <a:off x="11639761" y="3566876"/>
            <a:ext cx="2672602" cy="1995145"/>
            <a:chOff x="1254685" y="2760059"/>
            <a:chExt cx="2004647" cy="1496505"/>
          </a:xfrm>
        </p:grpSpPr>
        <p:sp>
          <p:nvSpPr>
            <p:cNvPr id="84" name="Ellipse 83">
              <a:extLst>
                <a:ext uri="{FF2B5EF4-FFF2-40B4-BE49-F238E27FC236}">
                  <a16:creationId xmlns:a16="http://schemas.microsoft.com/office/drawing/2014/main" id="{E5017264-7801-1750-BF9B-E2A74AF7996C}"/>
                </a:ext>
              </a:extLst>
            </p:cNvPr>
            <p:cNvSpPr/>
            <p:nvPr/>
          </p:nvSpPr>
          <p:spPr>
            <a:xfrm>
              <a:off x="1254685" y="2760059"/>
              <a:ext cx="2004647" cy="1496505"/>
            </a:xfrm>
            <a:prstGeom prst="ellipse">
              <a:avLst/>
            </a:prstGeom>
            <a:solidFill>
              <a:schemeClr val="accent4">
                <a:lumMod val="40000"/>
                <a:lumOff val="60000"/>
                <a:alpha val="40000"/>
              </a:schemeClr>
            </a:solidFill>
            <a:ln>
              <a:solidFill>
                <a:schemeClr val="tx1">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078"/>
              <a:endParaRPr lang="nb-NO" sz="2400">
                <a:solidFill>
                  <a:prstClr val="white"/>
                </a:solidFill>
                <a:latin typeface="Arial" panose="020B0604020202020204"/>
              </a:endParaRPr>
            </a:p>
          </p:txBody>
        </p:sp>
        <p:sp>
          <p:nvSpPr>
            <p:cNvPr id="85" name="TekstSylinder 84">
              <a:extLst>
                <a:ext uri="{FF2B5EF4-FFF2-40B4-BE49-F238E27FC236}">
                  <a16:creationId xmlns:a16="http://schemas.microsoft.com/office/drawing/2014/main" id="{F889366C-245F-C51A-F790-6B2520527D62}"/>
                </a:ext>
              </a:extLst>
            </p:cNvPr>
            <p:cNvSpPr txBox="1"/>
            <p:nvPr/>
          </p:nvSpPr>
          <p:spPr>
            <a:xfrm>
              <a:off x="1620699" y="3215923"/>
              <a:ext cx="1272618" cy="561651"/>
            </a:xfrm>
            <a:prstGeom prst="rect">
              <a:avLst/>
            </a:prstGeom>
            <a:noFill/>
          </p:spPr>
          <p:txBody>
            <a:bodyPr wrap="square" rtlCol="0">
              <a:spAutoFit/>
            </a:bodyPr>
            <a:lstStyle/>
            <a:p>
              <a:pPr algn="ctr" defTabSz="1219078"/>
              <a:r>
                <a:rPr lang="nb-NO" sz="2133">
                  <a:solidFill>
                    <a:prstClr val="white"/>
                  </a:solidFill>
                  <a:latin typeface="Arial" panose="020B0604020202020204"/>
                </a:rPr>
                <a:t>Potential domain</a:t>
              </a:r>
            </a:p>
          </p:txBody>
        </p:sp>
      </p:grpSp>
      <p:grpSp>
        <p:nvGrpSpPr>
          <p:cNvPr id="86" name="Gruppe 85">
            <a:extLst>
              <a:ext uri="{FF2B5EF4-FFF2-40B4-BE49-F238E27FC236}">
                <a16:creationId xmlns:a16="http://schemas.microsoft.com/office/drawing/2014/main" id="{235BED3E-FC42-A49D-ECA5-0729361F8A84}"/>
              </a:ext>
            </a:extLst>
          </p:cNvPr>
          <p:cNvGrpSpPr/>
          <p:nvPr/>
        </p:nvGrpSpPr>
        <p:grpSpPr>
          <a:xfrm>
            <a:off x="8177016" y="3574428"/>
            <a:ext cx="2672602" cy="1995145"/>
            <a:chOff x="1254685" y="2760059"/>
            <a:chExt cx="2004647" cy="1496505"/>
          </a:xfrm>
        </p:grpSpPr>
        <p:sp>
          <p:nvSpPr>
            <p:cNvPr id="87" name="Ellipse 86">
              <a:extLst>
                <a:ext uri="{FF2B5EF4-FFF2-40B4-BE49-F238E27FC236}">
                  <a16:creationId xmlns:a16="http://schemas.microsoft.com/office/drawing/2014/main" id="{3B9C4B77-E735-C156-19D3-DCA42BC15A5B}"/>
                </a:ext>
              </a:extLst>
            </p:cNvPr>
            <p:cNvSpPr/>
            <p:nvPr/>
          </p:nvSpPr>
          <p:spPr>
            <a:xfrm>
              <a:off x="1254685" y="2760059"/>
              <a:ext cx="2004647" cy="1496505"/>
            </a:xfrm>
            <a:prstGeom prst="ellipse">
              <a:avLst/>
            </a:prstGeom>
            <a:solidFill>
              <a:schemeClr val="accent4">
                <a:lumMod val="40000"/>
                <a:lumOff val="60000"/>
                <a:alpha val="40000"/>
              </a:schemeClr>
            </a:solidFill>
            <a:ln>
              <a:solidFill>
                <a:schemeClr val="tx1">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078"/>
              <a:endParaRPr lang="nb-NO" sz="2400">
                <a:solidFill>
                  <a:prstClr val="white"/>
                </a:solidFill>
                <a:latin typeface="Arial" panose="020B0604020202020204"/>
              </a:endParaRPr>
            </a:p>
          </p:txBody>
        </p:sp>
        <p:sp>
          <p:nvSpPr>
            <p:cNvPr id="88" name="TekstSylinder 87">
              <a:extLst>
                <a:ext uri="{FF2B5EF4-FFF2-40B4-BE49-F238E27FC236}">
                  <a16:creationId xmlns:a16="http://schemas.microsoft.com/office/drawing/2014/main" id="{A7391D86-C6B0-4402-D204-C4707491206F}"/>
                </a:ext>
              </a:extLst>
            </p:cNvPr>
            <p:cNvSpPr txBox="1"/>
            <p:nvPr/>
          </p:nvSpPr>
          <p:spPr>
            <a:xfrm>
              <a:off x="1620699" y="3215923"/>
              <a:ext cx="1272618" cy="561651"/>
            </a:xfrm>
            <a:prstGeom prst="rect">
              <a:avLst/>
            </a:prstGeom>
            <a:noFill/>
          </p:spPr>
          <p:txBody>
            <a:bodyPr wrap="square" rtlCol="0">
              <a:spAutoFit/>
            </a:bodyPr>
            <a:lstStyle/>
            <a:p>
              <a:pPr algn="ctr" defTabSz="1219078"/>
              <a:r>
                <a:rPr lang="nb-NO" sz="2133">
                  <a:solidFill>
                    <a:prstClr val="white"/>
                  </a:solidFill>
                  <a:latin typeface="Arial" panose="020B0604020202020204"/>
                </a:rPr>
                <a:t>Potential domain</a:t>
              </a:r>
            </a:p>
          </p:txBody>
        </p:sp>
      </p:grpSp>
      <p:grpSp>
        <p:nvGrpSpPr>
          <p:cNvPr id="89" name="Gruppe 88">
            <a:extLst>
              <a:ext uri="{FF2B5EF4-FFF2-40B4-BE49-F238E27FC236}">
                <a16:creationId xmlns:a16="http://schemas.microsoft.com/office/drawing/2014/main" id="{2966ACFD-4C98-02CE-11C3-AACD0F627332}"/>
              </a:ext>
            </a:extLst>
          </p:cNvPr>
          <p:cNvGrpSpPr/>
          <p:nvPr/>
        </p:nvGrpSpPr>
        <p:grpSpPr>
          <a:xfrm>
            <a:off x="4714272" y="3618699"/>
            <a:ext cx="2672602" cy="1995145"/>
            <a:chOff x="1254685" y="2760059"/>
            <a:chExt cx="2004647" cy="1496505"/>
          </a:xfrm>
        </p:grpSpPr>
        <p:sp>
          <p:nvSpPr>
            <p:cNvPr id="90" name="Ellipse 89">
              <a:extLst>
                <a:ext uri="{FF2B5EF4-FFF2-40B4-BE49-F238E27FC236}">
                  <a16:creationId xmlns:a16="http://schemas.microsoft.com/office/drawing/2014/main" id="{F900B5F5-C540-4E45-D882-CA17D089B9D8}"/>
                </a:ext>
              </a:extLst>
            </p:cNvPr>
            <p:cNvSpPr/>
            <p:nvPr/>
          </p:nvSpPr>
          <p:spPr>
            <a:xfrm>
              <a:off x="1254685" y="2760059"/>
              <a:ext cx="2004647" cy="1496505"/>
            </a:xfrm>
            <a:prstGeom prst="ellipse">
              <a:avLst/>
            </a:prstGeom>
            <a:solidFill>
              <a:schemeClr val="accent4">
                <a:lumMod val="40000"/>
                <a:lumOff val="60000"/>
                <a:alpha val="40000"/>
              </a:schemeClr>
            </a:solidFill>
            <a:ln>
              <a:solidFill>
                <a:schemeClr val="tx1">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078"/>
              <a:endParaRPr lang="nb-NO" sz="2400">
                <a:solidFill>
                  <a:prstClr val="white"/>
                </a:solidFill>
                <a:latin typeface="Arial" panose="020B0604020202020204"/>
              </a:endParaRPr>
            </a:p>
          </p:txBody>
        </p:sp>
        <p:sp>
          <p:nvSpPr>
            <p:cNvPr id="91" name="TekstSylinder 90">
              <a:extLst>
                <a:ext uri="{FF2B5EF4-FFF2-40B4-BE49-F238E27FC236}">
                  <a16:creationId xmlns:a16="http://schemas.microsoft.com/office/drawing/2014/main" id="{57F740CA-D053-2BAC-770F-7E1EDB097805}"/>
                </a:ext>
              </a:extLst>
            </p:cNvPr>
            <p:cNvSpPr txBox="1"/>
            <p:nvPr/>
          </p:nvSpPr>
          <p:spPr>
            <a:xfrm>
              <a:off x="1620699" y="3215923"/>
              <a:ext cx="1272618" cy="561651"/>
            </a:xfrm>
            <a:prstGeom prst="rect">
              <a:avLst/>
            </a:prstGeom>
            <a:noFill/>
          </p:spPr>
          <p:txBody>
            <a:bodyPr wrap="square" rtlCol="0">
              <a:spAutoFit/>
            </a:bodyPr>
            <a:lstStyle/>
            <a:p>
              <a:pPr algn="ctr" defTabSz="1219078"/>
              <a:r>
                <a:rPr lang="nb-NO" sz="2133">
                  <a:solidFill>
                    <a:prstClr val="white"/>
                  </a:solidFill>
                  <a:latin typeface="Arial" panose="020B0604020202020204"/>
                </a:rPr>
                <a:t>Potential domain</a:t>
              </a:r>
            </a:p>
          </p:txBody>
        </p:sp>
      </p:grpSp>
      <p:sp>
        <p:nvSpPr>
          <p:cNvPr id="93" name="TekstSylinder 92">
            <a:extLst>
              <a:ext uri="{FF2B5EF4-FFF2-40B4-BE49-F238E27FC236}">
                <a16:creationId xmlns:a16="http://schemas.microsoft.com/office/drawing/2014/main" id="{17DFA143-93FC-79CC-83F8-E3CAF24F3A23}"/>
              </a:ext>
            </a:extLst>
          </p:cNvPr>
          <p:cNvSpPr txBox="1"/>
          <p:nvPr/>
        </p:nvSpPr>
        <p:spPr>
          <a:xfrm>
            <a:off x="241083" y="185890"/>
            <a:ext cx="8129345" cy="461665"/>
          </a:xfrm>
          <a:prstGeom prst="rect">
            <a:avLst/>
          </a:prstGeom>
          <a:noFill/>
        </p:spPr>
        <p:txBody>
          <a:bodyPr wrap="square">
            <a:spAutoFit/>
          </a:bodyPr>
          <a:lstStyle/>
          <a:p>
            <a:pPr defTabSz="1219078"/>
            <a:r>
              <a:rPr lang="nb-NO" sz="2400" err="1">
                <a:solidFill>
                  <a:srgbClr val="1E2B3C"/>
                </a:solidFill>
                <a:latin typeface="Arial" panose="020B0604020202020204"/>
              </a:rPr>
              <a:t>Needs</a:t>
            </a:r>
            <a:r>
              <a:rPr lang="nb-NO" sz="2400">
                <a:solidFill>
                  <a:srgbClr val="1E2B3C"/>
                </a:solidFill>
                <a:latin typeface="Arial" panose="020B0604020202020204"/>
              </a:rPr>
              <a:t> </a:t>
            </a:r>
            <a:r>
              <a:rPr lang="nb-NO" sz="2400" err="1">
                <a:solidFill>
                  <a:srgbClr val="1E2B3C"/>
                </a:solidFill>
                <a:latin typeface="Arial" panose="020B0604020202020204"/>
              </a:rPr>
              <a:t>based</a:t>
            </a:r>
            <a:r>
              <a:rPr lang="nb-NO" sz="2400">
                <a:solidFill>
                  <a:srgbClr val="1E2B3C"/>
                </a:solidFill>
                <a:latin typeface="Arial" panose="020B0604020202020204"/>
              </a:rPr>
              <a:t> National HVD </a:t>
            </a:r>
            <a:r>
              <a:rPr lang="nb-NO" sz="2400" err="1">
                <a:solidFill>
                  <a:srgbClr val="1E2B3C"/>
                </a:solidFill>
                <a:latin typeface="Arial" panose="020B0604020202020204"/>
              </a:rPr>
              <a:t>Programme</a:t>
            </a:r>
            <a:endParaRPr lang="nb-NO" sz="2400">
              <a:solidFill>
                <a:srgbClr val="1E2B3C"/>
              </a:solidFill>
              <a:latin typeface="Arial" panose="020B0604020202020204"/>
            </a:endParaRPr>
          </a:p>
        </p:txBody>
      </p:sp>
      <p:cxnSp>
        <p:nvCxnSpPr>
          <p:cNvPr id="3" name="Rett pilkobling 2">
            <a:extLst>
              <a:ext uri="{FF2B5EF4-FFF2-40B4-BE49-F238E27FC236}">
                <a16:creationId xmlns:a16="http://schemas.microsoft.com/office/drawing/2014/main" id="{9F0DBD16-E129-F163-863E-0869B3C5CE5F}"/>
              </a:ext>
            </a:extLst>
          </p:cNvPr>
          <p:cNvCxnSpPr>
            <a:cxnSpLocks/>
            <a:endCxn id="63" idx="0"/>
          </p:cNvCxnSpPr>
          <p:nvPr/>
        </p:nvCxnSpPr>
        <p:spPr>
          <a:xfrm>
            <a:off x="1942048" y="2129443"/>
            <a:ext cx="1" cy="419297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Rett pilkobling 24">
            <a:extLst>
              <a:ext uri="{FF2B5EF4-FFF2-40B4-BE49-F238E27FC236}">
                <a16:creationId xmlns:a16="http://schemas.microsoft.com/office/drawing/2014/main" id="{416FC695-8921-ECF2-0A65-0AF7D871D1F7}"/>
              </a:ext>
            </a:extLst>
          </p:cNvPr>
          <p:cNvCxnSpPr>
            <a:cxnSpLocks/>
            <a:endCxn id="53" idx="0"/>
          </p:cNvCxnSpPr>
          <p:nvPr/>
        </p:nvCxnSpPr>
        <p:spPr>
          <a:xfrm>
            <a:off x="4410569" y="2129443"/>
            <a:ext cx="5544" cy="419297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Rett pilkobling 32">
            <a:extLst>
              <a:ext uri="{FF2B5EF4-FFF2-40B4-BE49-F238E27FC236}">
                <a16:creationId xmlns:a16="http://schemas.microsoft.com/office/drawing/2014/main" id="{E44DF2BC-01E9-9938-72A2-089B2D2F3237}"/>
              </a:ext>
            </a:extLst>
          </p:cNvPr>
          <p:cNvCxnSpPr>
            <a:cxnSpLocks/>
            <a:endCxn id="48" idx="0"/>
          </p:cNvCxnSpPr>
          <p:nvPr/>
        </p:nvCxnSpPr>
        <p:spPr>
          <a:xfrm>
            <a:off x="6884633" y="2129443"/>
            <a:ext cx="5544" cy="419297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1" name="Rett pilkobling 40">
            <a:extLst>
              <a:ext uri="{FF2B5EF4-FFF2-40B4-BE49-F238E27FC236}">
                <a16:creationId xmlns:a16="http://schemas.microsoft.com/office/drawing/2014/main" id="{1C19EAA3-123D-6F38-2B75-27A6EC340316}"/>
              </a:ext>
            </a:extLst>
          </p:cNvPr>
          <p:cNvCxnSpPr>
            <a:cxnSpLocks/>
            <a:endCxn id="67" idx="0"/>
          </p:cNvCxnSpPr>
          <p:nvPr/>
        </p:nvCxnSpPr>
        <p:spPr>
          <a:xfrm>
            <a:off x="11838304" y="2129443"/>
            <a:ext cx="0" cy="414115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2" name="Rett pilkobling 41">
            <a:extLst>
              <a:ext uri="{FF2B5EF4-FFF2-40B4-BE49-F238E27FC236}">
                <a16:creationId xmlns:a16="http://schemas.microsoft.com/office/drawing/2014/main" id="{7159DB33-E7C9-C6A5-68B0-A1A14EE04130}"/>
              </a:ext>
            </a:extLst>
          </p:cNvPr>
          <p:cNvCxnSpPr>
            <a:cxnSpLocks/>
            <a:endCxn id="35" idx="0"/>
          </p:cNvCxnSpPr>
          <p:nvPr/>
        </p:nvCxnSpPr>
        <p:spPr>
          <a:xfrm>
            <a:off x="9364240" y="2129443"/>
            <a:ext cx="0" cy="419297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6" name="Rett pilkobling 55">
            <a:extLst>
              <a:ext uri="{FF2B5EF4-FFF2-40B4-BE49-F238E27FC236}">
                <a16:creationId xmlns:a16="http://schemas.microsoft.com/office/drawing/2014/main" id="{2A8C723C-CF3B-6B21-C6EF-EECCFE0294BD}"/>
              </a:ext>
            </a:extLst>
          </p:cNvPr>
          <p:cNvCxnSpPr>
            <a:cxnSpLocks/>
            <a:endCxn id="71" idx="0"/>
          </p:cNvCxnSpPr>
          <p:nvPr/>
        </p:nvCxnSpPr>
        <p:spPr>
          <a:xfrm flipH="1">
            <a:off x="14312365" y="2129443"/>
            <a:ext cx="8727" cy="419297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9877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a:extLst>
              <a:ext uri="{FF2B5EF4-FFF2-40B4-BE49-F238E27FC236}">
                <a16:creationId xmlns:a16="http://schemas.microsoft.com/office/drawing/2014/main" id="{9F24E689-503B-680D-FA45-A0B75FB0BDCD}"/>
              </a:ext>
            </a:extLst>
          </p:cNvPr>
          <p:cNvSpPr/>
          <p:nvPr/>
        </p:nvSpPr>
        <p:spPr>
          <a:xfrm>
            <a:off x="797214" y="805206"/>
            <a:ext cx="1989075" cy="8230220"/>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t" anchorCtr="0"/>
          <a:lstStyle/>
          <a:p>
            <a:pPr defTabSz="1219078">
              <a:defRPr/>
            </a:pPr>
            <a:r>
              <a:rPr lang="nb-NO" sz="1866" b="1">
                <a:solidFill>
                  <a:prstClr val="white"/>
                </a:solidFill>
              </a:rPr>
              <a:t>Development </a:t>
            </a:r>
            <a:r>
              <a:rPr lang="nb-NO" sz="1866" b="1" err="1">
                <a:solidFill>
                  <a:prstClr val="white"/>
                </a:solidFill>
              </a:rPr>
              <a:t>phases</a:t>
            </a:r>
            <a:endParaRPr lang="nb-NO" sz="1600">
              <a:solidFill>
                <a:prstClr val="white"/>
              </a:solidFill>
              <a:latin typeface="Calibri" panose="020F0502020204030204"/>
            </a:endParaRPr>
          </a:p>
        </p:txBody>
      </p:sp>
      <p:sp>
        <p:nvSpPr>
          <p:cNvPr id="24" name="Rounded Rectangle 23">
            <a:extLst>
              <a:ext uri="{FF2B5EF4-FFF2-40B4-BE49-F238E27FC236}">
                <a16:creationId xmlns:a16="http://schemas.microsoft.com/office/drawing/2014/main" id="{A9F11BC0-46EE-7493-92C6-92642CD2DFFF}"/>
              </a:ext>
            </a:extLst>
          </p:cNvPr>
          <p:cNvSpPr/>
          <p:nvPr/>
        </p:nvSpPr>
        <p:spPr>
          <a:xfrm>
            <a:off x="10263429" y="180003"/>
            <a:ext cx="2184623" cy="1021955"/>
          </a:xfrm>
          <a:prstGeom prst="roundRect">
            <a:avLst/>
          </a:prstGeom>
        </p:spPr>
        <p:style>
          <a:lnRef idx="1">
            <a:schemeClr val="accent2"/>
          </a:lnRef>
          <a:fillRef idx="2">
            <a:schemeClr val="accent2"/>
          </a:fillRef>
          <a:effectRef idx="1">
            <a:schemeClr val="accent2"/>
          </a:effectRef>
          <a:fontRef idx="minor">
            <a:schemeClr val="dk1"/>
          </a:fontRef>
        </p:style>
        <p:txBody>
          <a:bodyPr rtlCol="0" anchor="t" anchorCtr="0"/>
          <a:lstStyle/>
          <a:p>
            <a:pPr defTabSz="1219078">
              <a:defRPr/>
            </a:pPr>
            <a:r>
              <a:rPr lang="nb-NO" sz="1600" b="1" dirty="0" err="1">
                <a:solidFill>
                  <a:prstClr val="black"/>
                </a:solidFill>
              </a:rPr>
              <a:t>Governing</a:t>
            </a:r>
            <a:r>
              <a:rPr lang="nb-NO" sz="1600" b="1" dirty="0">
                <a:solidFill>
                  <a:prstClr val="black"/>
                </a:solidFill>
              </a:rPr>
              <a:t> 
Body</a:t>
            </a:r>
            <a:endParaRPr lang="nb-NO" sz="1600" b="1" dirty="0">
              <a:solidFill>
                <a:prstClr val="black"/>
              </a:solidFill>
              <a:latin typeface="Calibri" panose="020F0502020204030204"/>
            </a:endParaRPr>
          </a:p>
          <a:p>
            <a:pPr defTabSz="1219078">
              <a:defRPr/>
            </a:pPr>
            <a:endParaRPr lang="nb-NO" sz="1600" dirty="0">
              <a:solidFill>
                <a:prstClr val="black"/>
              </a:solidFill>
              <a:latin typeface="Calibri" panose="020F0502020204030204"/>
            </a:endParaRPr>
          </a:p>
          <a:p>
            <a:pPr defTabSz="1219078">
              <a:defRPr/>
            </a:pPr>
            <a:endParaRPr lang="nb-NO" sz="1600" dirty="0">
              <a:solidFill>
                <a:prstClr val="black"/>
              </a:solidFill>
              <a:latin typeface="Calibri" panose="020F0502020204030204"/>
            </a:endParaRPr>
          </a:p>
          <a:p>
            <a:pPr defTabSz="1219078">
              <a:defRPr/>
            </a:pPr>
            <a:endParaRPr lang="nb-NO" sz="1600" dirty="0">
              <a:solidFill>
                <a:prstClr val="black"/>
              </a:solidFill>
              <a:latin typeface="Calibri" panose="020F0502020204030204"/>
            </a:endParaRPr>
          </a:p>
          <a:p>
            <a:pPr defTabSz="1219078">
              <a:defRPr/>
            </a:pPr>
            <a:endParaRPr lang="nb-NO" sz="1600" dirty="0">
              <a:solidFill>
                <a:prstClr val="black"/>
              </a:solidFill>
              <a:latin typeface="Calibri" panose="020F0502020204030204"/>
            </a:endParaRPr>
          </a:p>
        </p:txBody>
      </p:sp>
      <p:sp>
        <p:nvSpPr>
          <p:cNvPr id="21" name="Bent Arrow 20">
            <a:extLst>
              <a:ext uri="{FF2B5EF4-FFF2-40B4-BE49-F238E27FC236}">
                <a16:creationId xmlns:a16="http://schemas.microsoft.com/office/drawing/2014/main" id="{CCA65F39-A70C-4C0C-A0DC-29D6E1319CD9}"/>
              </a:ext>
            </a:extLst>
          </p:cNvPr>
          <p:cNvSpPr/>
          <p:nvPr/>
        </p:nvSpPr>
        <p:spPr>
          <a:xfrm rot="10800000">
            <a:off x="15284267" y="2158609"/>
            <a:ext cx="525753" cy="6302648"/>
          </a:xfrm>
          <a:prstGeom prst="ben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defTabSz="1219078">
              <a:defRPr/>
            </a:pPr>
            <a:endParaRPr lang="nb-NO" sz="2400">
              <a:solidFill>
                <a:prstClr val="black"/>
              </a:solidFill>
              <a:latin typeface="Calibri" panose="020F0502020204030204"/>
            </a:endParaRPr>
          </a:p>
        </p:txBody>
      </p:sp>
      <p:sp>
        <p:nvSpPr>
          <p:cNvPr id="17" name="Rounded Rectangle 16">
            <a:extLst>
              <a:ext uri="{FF2B5EF4-FFF2-40B4-BE49-F238E27FC236}">
                <a16:creationId xmlns:a16="http://schemas.microsoft.com/office/drawing/2014/main" id="{5C8F4483-CFE7-4714-A708-3B37BB7A30B9}"/>
              </a:ext>
            </a:extLst>
          </p:cNvPr>
          <p:cNvSpPr/>
          <p:nvPr/>
        </p:nvSpPr>
        <p:spPr>
          <a:xfrm>
            <a:off x="290508" y="7398665"/>
            <a:ext cx="14730561" cy="1523851"/>
          </a:xfrm>
          <a:prstGeom prst="roundRect">
            <a:avLst/>
          </a:prstGeom>
        </p:spPr>
        <p:style>
          <a:lnRef idx="1">
            <a:schemeClr val="accent5"/>
          </a:lnRef>
          <a:fillRef idx="2">
            <a:schemeClr val="accent5"/>
          </a:fillRef>
          <a:effectRef idx="1">
            <a:schemeClr val="accent5"/>
          </a:effectRef>
          <a:fontRef idx="minor">
            <a:schemeClr val="dk1"/>
          </a:fontRef>
        </p:style>
        <p:txBody>
          <a:bodyPr rtlCol="0" anchor="t" anchorCtr="0"/>
          <a:lstStyle/>
          <a:p>
            <a:pPr defTabSz="1219078">
              <a:defRPr/>
            </a:pPr>
            <a:r>
              <a:rPr lang="en-US" sz="1866" b="1">
                <a:solidFill>
                  <a:srgbClr val="1E2B3C"/>
                </a:solidFill>
              </a:rPr>
              <a:t>4 Ongoing management and operation</a:t>
            </a:r>
          </a:p>
          <a:p>
            <a:pPr defTabSz="1219078">
              <a:defRPr/>
            </a:pPr>
            <a:r>
              <a:rPr lang="en-US" sz="1600">
                <a:solidFill>
                  <a:srgbClr val="1E2B3C"/>
                </a:solidFill>
              </a:rPr>
              <a:t>Done with the actors involved. Maintain the scheme so that it safeguards and increases its </a:t>
            </a:r>
            <a:br>
              <a:rPr lang="en-US" sz="1600">
                <a:solidFill>
                  <a:srgbClr val="1E2B3C"/>
                </a:solidFill>
              </a:rPr>
            </a:br>
            <a:r>
              <a:rPr lang="en-US" sz="1600">
                <a:solidFill>
                  <a:srgbClr val="1E2B3C"/>
                </a:solidFill>
              </a:rPr>
              <a:t>value. Adapt to new legal and organizational requirements, as well as data quality and the </a:t>
            </a:r>
            <a:br>
              <a:rPr lang="en-US" sz="1600">
                <a:solidFill>
                  <a:srgbClr val="1E2B3C"/>
                </a:solidFill>
              </a:rPr>
            </a:br>
            <a:r>
              <a:rPr lang="en-US" sz="1600">
                <a:solidFill>
                  <a:srgbClr val="1E2B3C"/>
                </a:solidFill>
              </a:rPr>
              <a:t>needs of new players. Keep up with technology developments.</a:t>
            </a:r>
            <a:br>
              <a:rPr lang="en-US" sz="1600">
                <a:solidFill>
                  <a:srgbClr val="1E2B3C"/>
                </a:solidFill>
              </a:rPr>
            </a:br>
            <a:r>
              <a:rPr lang="en-US" sz="1600">
                <a:solidFill>
                  <a:srgbClr val="1E2B3C"/>
                </a:solidFill>
              </a:rPr>
              <a:t>Suitable management model. Securing funding for the scheme through the budget and </a:t>
            </a:r>
            <a:br>
              <a:rPr lang="en-US" sz="1600">
                <a:solidFill>
                  <a:srgbClr val="1E2B3C"/>
                </a:solidFill>
              </a:rPr>
            </a:br>
            <a:r>
              <a:rPr lang="en-US" sz="1600">
                <a:solidFill>
                  <a:srgbClr val="1E2B3C"/>
                </a:solidFill>
              </a:rPr>
              <a:t>letters of allocation</a:t>
            </a:r>
            <a:endParaRPr lang="nb-NO" sz="1600">
              <a:solidFill>
                <a:srgbClr val="1E2B3C"/>
              </a:solidFill>
              <a:latin typeface="Calibri" panose="020F0502020204030204"/>
            </a:endParaRPr>
          </a:p>
        </p:txBody>
      </p:sp>
      <p:sp>
        <p:nvSpPr>
          <p:cNvPr id="16" name="Rounded Rectangle 15">
            <a:extLst>
              <a:ext uri="{FF2B5EF4-FFF2-40B4-BE49-F238E27FC236}">
                <a16:creationId xmlns:a16="http://schemas.microsoft.com/office/drawing/2014/main" id="{F48A3AA3-C7CC-CC4C-E9A8-2C40A4BCE40B}"/>
              </a:ext>
            </a:extLst>
          </p:cNvPr>
          <p:cNvSpPr/>
          <p:nvPr/>
        </p:nvSpPr>
        <p:spPr>
          <a:xfrm>
            <a:off x="290508" y="5458819"/>
            <a:ext cx="14730561" cy="1673045"/>
          </a:xfrm>
          <a:prstGeom prst="roundRect">
            <a:avLst/>
          </a:prstGeom>
        </p:spPr>
        <p:style>
          <a:lnRef idx="1">
            <a:schemeClr val="accent5"/>
          </a:lnRef>
          <a:fillRef idx="2">
            <a:schemeClr val="accent5"/>
          </a:fillRef>
          <a:effectRef idx="1">
            <a:schemeClr val="accent5"/>
          </a:effectRef>
          <a:fontRef idx="minor">
            <a:schemeClr val="dk1"/>
          </a:fontRef>
        </p:style>
        <p:txBody>
          <a:bodyPr rtlCol="0" anchor="t" anchorCtr="0"/>
          <a:lstStyle/>
          <a:p>
            <a:pPr defTabSz="1219078">
              <a:defRPr/>
            </a:pPr>
            <a:r>
              <a:rPr lang="nb-NO" sz="1600">
                <a:solidFill>
                  <a:srgbClr val="1E2B3C"/>
                </a:solidFill>
                <a:latin typeface="Calibri" panose="020F0502020204030204"/>
              </a:rPr>
              <a:t>S</a:t>
            </a:r>
            <a:r>
              <a:rPr lang="en-US" sz="1600" b="1">
                <a:solidFill>
                  <a:srgbClr val="1E2B3C"/>
                </a:solidFill>
              </a:rPr>
              <a:t>3 Agreed framework and standards (EIF)</a:t>
            </a:r>
          </a:p>
          <a:p>
            <a:pPr defTabSz="1219078">
              <a:defRPr/>
            </a:pPr>
            <a:r>
              <a:rPr lang="en-US" sz="1600">
                <a:solidFill>
                  <a:srgbClr val="1E2B3C"/>
                </a:solidFill>
              </a:rPr>
              <a:t>Ensure the development of legal and </a:t>
            </a:r>
            <a:r>
              <a:rPr lang="en-US" sz="1600" err="1">
                <a:solidFill>
                  <a:srgbClr val="1E2B3C"/>
                </a:solidFill>
              </a:rPr>
              <a:t>organisational</a:t>
            </a:r>
            <a:r>
              <a:rPr lang="en-US" sz="1600">
                <a:solidFill>
                  <a:srgbClr val="1E2B3C"/>
                </a:solidFill>
              </a:rPr>
              <a:t> frameworks (e.g. regulations, letters of allocation, etc.). Determine the financing and governance model for this scheme. </a:t>
            </a:r>
            <a:br>
              <a:rPr lang="en-US" sz="1600">
                <a:solidFill>
                  <a:srgbClr val="1E2B3C"/>
                </a:solidFill>
              </a:rPr>
            </a:br>
            <a:r>
              <a:rPr lang="en-US" sz="1600">
                <a:solidFill>
                  <a:srgbClr val="1E2B3C"/>
                </a:solidFill>
              </a:rPr>
              <a:t>Determine standards for processes, data, interfaces, and technology.</a:t>
            </a:r>
            <a:br>
              <a:rPr lang="en-US" sz="1600">
                <a:solidFill>
                  <a:srgbClr val="1E2B3C"/>
                </a:solidFill>
              </a:rPr>
            </a:br>
            <a:r>
              <a:rPr lang="en-US" sz="1600">
                <a:solidFill>
                  <a:srgbClr val="1E2B3C"/>
                </a:solidFill>
              </a:rPr>
              <a:t>Document and anchor value. Binding plan with dates and financing. </a:t>
            </a:r>
            <a:br>
              <a:rPr lang="en-US" sz="1600">
                <a:solidFill>
                  <a:srgbClr val="1E2B3C"/>
                </a:solidFill>
              </a:rPr>
            </a:br>
            <a:r>
              <a:rPr lang="en-US" sz="1600">
                <a:solidFill>
                  <a:srgbClr val="1E2B3C"/>
                </a:solidFill>
              </a:rPr>
              <a:t>Ensure support from decision-makers and politicians</a:t>
            </a:r>
            <a:endParaRPr lang="nb-NO" sz="1600">
              <a:solidFill>
                <a:srgbClr val="1E2B3C"/>
              </a:solidFill>
              <a:latin typeface="Calibri" panose="020F0502020204030204"/>
            </a:endParaRPr>
          </a:p>
        </p:txBody>
      </p:sp>
      <p:sp>
        <p:nvSpPr>
          <p:cNvPr id="15" name="Rounded Rectangle 14">
            <a:extLst>
              <a:ext uri="{FF2B5EF4-FFF2-40B4-BE49-F238E27FC236}">
                <a16:creationId xmlns:a16="http://schemas.microsoft.com/office/drawing/2014/main" id="{474D44EC-BBBD-2BAE-9747-68D72C055A5E}"/>
              </a:ext>
            </a:extLst>
          </p:cNvPr>
          <p:cNvSpPr/>
          <p:nvPr/>
        </p:nvSpPr>
        <p:spPr>
          <a:xfrm>
            <a:off x="290508" y="3428240"/>
            <a:ext cx="14730561" cy="1776949"/>
          </a:xfrm>
          <a:prstGeom prst="roundRect">
            <a:avLst/>
          </a:prstGeom>
        </p:spPr>
        <p:style>
          <a:lnRef idx="1">
            <a:schemeClr val="accent5"/>
          </a:lnRef>
          <a:fillRef idx="2">
            <a:schemeClr val="accent5"/>
          </a:fillRef>
          <a:effectRef idx="1">
            <a:schemeClr val="accent5"/>
          </a:effectRef>
          <a:fontRef idx="minor">
            <a:schemeClr val="dk1"/>
          </a:fontRef>
        </p:style>
        <p:txBody>
          <a:bodyPr rtlCol="0" anchor="t" anchorCtr="0"/>
          <a:lstStyle/>
          <a:p>
            <a:pPr defTabSz="1219078">
              <a:defRPr/>
            </a:pPr>
            <a:r>
              <a:rPr lang="en-US" sz="1866" b="1" dirty="0">
                <a:solidFill>
                  <a:srgbClr val="1E2B3C"/>
                </a:solidFill>
              </a:rPr>
              <a:t>2 Consider value, refine and plan
</a:t>
            </a:r>
            <a:r>
              <a:rPr lang="en-US" sz="1600" dirty="0">
                <a:solidFill>
                  <a:srgbClr val="1E2B3C"/>
                </a:solidFill>
              </a:rPr>
              <a:t>Assess the value of High Value data based on grouping needs with great utility/value. </a:t>
            </a:r>
            <a:br>
              <a:rPr lang="en-US" sz="1600" dirty="0">
                <a:solidFill>
                  <a:srgbClr val="1E2B3C"/>
                </a:solidFill>
              </a:rPr>
            </a:br>
            <a:r>
              <a:rPr lang="en-US" sz="1600" dirty="0">
                <a:solidFill>
                  <a:srgbClr val="1E2B3C"/>
                </a:solidFill>
              </a:rPr>
              <a:t>Understand the life cycle (creation and use) and rough shoals of effort for </a:t>
            </a:r>
            <a:br>
              <a:rPr lang="en-US" sz="1600" dirty="0">
                <a:solidFill>
                  <a:srgbClr val="1E2B3C"/>
                </a:solidFill>
              </a:rPr>
            </a:br>
            <a:r>
              <a:rPr lang="en-US" sz="1600" dirty="0">
                <a:solidFill>
                  <a:srgbClr val="1E2B3C"/>
                </a:solidFill>
              </a:rPr>
              <a:t>realization. </a:t>
            </a:r>
            <a:br>
              <a:rPr lang="en-US" sz="1600" dirty="0">
                <a:solidFill>
                  <a:srgbClr val="1E2B3C"/>
                </a:solidFill>
              </a:rPr>
            </a:br>
            <a:r>
              <a:rPr lang="en-US" sz="1600" dirty="0">
                <a:solidFill>
                  <a:srgbClr val="1E2B3C"/>
                </a:solidFill>
              </a:rPr>
              <a:t>Delimit against other High Value data. Describe the need for a legal and </a:t>
            </a:r>
            <a:r>
              <a:rPr lang="en-US" sz="1600" dirty="0" err="1">
                <a:solidFill>
                  <a:srgbClr val="1E2B3C"/>
                </a:solidFill>
              </a:rPr>
              <a:t>organisational</a:t>
            </a:r>
            <a:r>
              <a:rPr lang="en-US" sz="1600" dirty="0">
                <a:solidFill>
                  <a:srgbClr val="1E2B3C"/>
                </a:solidFill>
              </a:rPr>
              <a:t> </a:t>
            </a:r>
            <a:br>
              <a:rPr lang="en-US" sz="1600" dirty="0">
                <a:solidFill>
                  <a:srgbClr val="1E2B3C"/>
                </a:solidFill>
              </a:rPr>
            </a:br>
            <a:r>
              <a:rPr lang="en-US" sz="1600" dirty="0">
                <a:solidFill>
                  <a:srgbClr val="1E2B3C"/>
                </a:solidFill>
              </a:rPr>
              <a:t>framework. Provide alternative solutions.</a:t>
            </a:r>
            <a:br>
              <a:rPr lang="en-US" sz="1600" dirty="0">
                <a:solidFill>
                  <a:srgbClr val="1E2B3C"/>
                </a:solidFill>
              </a:rPr>
            </a:br>
            <a:r>
              <a:rPr lang="en-US" sz="1600" dirty="0">
                <a:solidFill>
                  <a:srgbClr val="1E2B3C"/>
                </a:solidFill>
              </a:rPr>
              <a:t>Ensure support from the actors and decision-makers involved</a:t>
            </a:r>
            <a:r>
              <a:rPr lang="en-US" sz="1800" dirty="0">
                <a:solidFill>
                  <a:srgbClr val="1E2B3C"/>
                </a:solidFill>
              </a:rPr>
              <a:t>.</a:t>
            </a:r>
            <a:endParaRPr lang="nb-NO" sz="1400" dirty="0">
              <a:solidFill>
                <a:srgbClr val="1E2B3C"/>
              </a:solidFill>
              <a:latin typeface="Calibri" panose="020F0502020204030204"/>
            </a:endParaRPr>
          </a:p>
        </p:txBody>
      </p:sp>
      <p:sp>
        <p:nvSpPr>
          <p:cNvPr id="4" name="Rounded Rectangle 3">
            <a:extLst>
              <a:ext uri="{FF2B5EF4-FFF2-40B4-BE49-F238E27FC236}">
                <a16:creationId xmlns:a16="http://schemas.microsoft.com/office/drawing/2014/main" id="{8FE468A6-9AC3-7E59-4FE7-9C1C9180A12D}"/>
              </a:ext>
            </a:extLst>
          </p:cNvPr>
          <p:cNvSpPr/>
          <p:nvPr/>
        </p:nvSpPr>
        <p:spPr>
          <a:xfrm>
            <a:off x="290508" y="1644313"/>
            <a:ext cx="14730561" cy="1523851"/>
          </a:xfrm>
          <a:prstGeom prst="roundRect">
            <a:avLst/>
          </a:prstGeom>
        </p:spPr>
        <p:style>
          <a:lnRef idx="1">
            <a:schemeClr val="accent5"/>
          </a:lnRef>
          <a:fillRef idx="2">
            <a:schemeClr val="accent5"/>
          </a:fillRef>
          <a:effectRef idx="1">
            <a:schemeClr val="accent5"/>
          </a:effectRef>
          <a:fontRef idx="minor">
            <a:schemeClr val="dk1"/>
          </a:fontRef>
        </p:style>
        <p:txBody>
          <a:bodyPr rtlCol="0" anchor="t" anchorCtr="0"/>
          <a:lstStyle/>
          <a:p>
            <a:pPr defTabSz="1219078">
              <a:defRPr/>
            </a:pPr>
            <a:r>
              <a:rPr lang="en-US" sz="1866" b="1">
                <a:solidFill>
                  <a:srgbClr val="1E2B3C"/>
                </a:solidFill>
              </a:rPr>
              <a:t>1 Needs
</a:t>
            </a:r>
            <a:r>
              <a:rPr lang="en-US" sz="1866">
                <a:solidFill>
                  <a:srgbClr val="1E2B3C"/>
                </a:solidFill>
              </a:rPr>
              <a:t>Identify management/business needs and potential</a:t>
            </a:r>
            <a:br>
              <a:rPr lang="en-US" sz="1866">
                <a:solidFill>
                  <a:srgbClr val="1E2B3C"/>
                </a:solidFill>
              </a:rPr>
            </a:br>
            <a:r>
              <a:rPr lang="en-US" sz="1866">
                <a:solidFill>
                  <a:srgbClr val="1E2B3C"/>
                </a:solidFill>
              </a:rPr>
              <a:t>Ensure support from the actors and decision-makers involved</a:t>
            </a:r>
            <a:endParaRPr lang="nb-NO" sz="1600">
              <a:solidFill>
                <a:srgbClr val="1E2B3C"/>
              </a:solidFill>
              <a:latin typeface="Calibri" panose="020F0502020204030204"/>
            </a:endParaRPr>
          </a:p>
        </p:txBody>
      </p:sp>
      <p:sp>
        <p:nvSpPr>
          <p:cNvPr id="9" name="Rounded Rectangle 8">
            <a:extLst>
              <a:ext uri="{FF2B5EF4-FFF2-40B4-BE49-F238E27FC236}">
                <a16:creationId xmlns:a16="http://schemas.microsoft.com/office/drawing/2014/main" id="{09179545-E95B-5D3B-C9C8-B6229BFC047A}"/>
              </a:ext>
            </a:extLst>
          </p:cNvPr>
          <p:cNvSpPr/>
          <p:nvPr/>
        </p:nvSpPr>
        <p:spPr>
          <a:xfrm>
            <a:off x="11525790" y="1062638"/>
            <a:ext cx="3193992" cy="7972789"/>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t" anchorCtr="0"/>
          <a:lstStyle/>
          <a:p>
            <a:pPr defTabSz="1219078">
              <a:defRPr/>
            </a:pPr>
            <a:r>
              <a:rPr lang="nb-NO" sz="1866" err="1">
                <a:solidFill>
                  <a:prstClr val="white"/>
                </a:solidFill>
              </a:rPr>
              <a:t>Actors</a:t>
            </a:r>
            <a:r>
              <a:rPr lang="nb-NO" sz="1866">
                <a:solidFill>
                  <a:prstClr val="white"/>
                </a:solidFill>
              </a:rPr>
              <a:t> and </a:t>
            </a:r>
            <a:r>
              <a:rPr lang="nb-NO" sz="1866" err="1">
                <a:solidFill>
                  <a:prstClr val="white"/>
                </a:solidFill>
              </a:rPr>
              <a:t>roles</a:t>
            </a:r>
            <a:endParaRPr lang="nb-NO" sz="1866">
              <a:solidFill>
                <a:prstClr val="white"/>
              </a:solidFill>
              <a:latin typeface="Calibri" panose="020F0502020204030204"/>
            </a:endParaRPr>
          </a:p>
        </p:txBody>
      </p:sp>
      <p:sp>
        <p:nvSpPr>
          <p:cNvPr id="13" name="Rounded Rectangle 12">
            <a:extLst>
              <a:ext uri="{FF2B5EF4-FFF2-40B4-BE49-F238E27FC236}">
                <a16:creationId xmlns:a16="http://schemas.microsoft.com/office/drawing/2014/main" id="{57F13C7E-F0AD-14E4-DDFF-7B48B845E225}"/>
              </a:ext>
            </a:extLst>
          </p:cNvPr>
          <p:cNvSpPr/>
          <p:nvPr/>
        </p:nvSpPr>
        <p:spPr>
          <a:xfrm>
            <a:off x="11655167" y="1644313"/>
            <a:ext cx="2424355" cy="4510887"/>
          </a:xfrm>
          <a:prstGeom prst="roundRect">
            <a:avLst/>
          </a:prstGeom>
        </p:spPr>
        <p:style>
          <a:lnRef idx="1">
            <a:schemeClr val="accent2"/>
          </a:lnRef>
          <a:fillRef idx="2">
            <a:schemeClr val="accent2"/>
          </a:fillRef>
          <a:effectRef idx="1">
            <a:schemeClr val="accent2"/>
          </a:effectRef>
          <a:fontRef idx="minor">
            <a:schemeClr val="dk1"/>
          </a:fontRef>
        </p:style>
        <p:txBody>
          <a:bodyPr rtlCol="0" anchor="t" anchorCtr="0"/>
          <a:lstStyle/>
          <a:p>
            <a:pPr defTabSz="1219078">
              <a:defRPr/>
            </a:pPr>
            <a:r>
              <a:rPr lang="nb-NO" sz="1600" b="1" dirty="0" err="1">
                <a:solidFill>
                  <a:prstClr val="black"/>
                </a:solidFill>
              </a:rPr>
              <a:t>Coordinating</a:t>
            </a:r>
            <a:r>
              <a:rPr lang="nb-NO" sz="1600" b="1" dirty="0">
                <a:solidFill>
                  <a:prstClr val="black"/>
                </a:solidFill>
              </a:rPr>
              <a:t> Body</a:t>
            </a:r>
            <a:r>
              <a:rPr lang="nb-NO" sz="1600" b="1" dirty="0">
                <a:solidFill>
                  <a:prstClr val="black"/>
                </a:solidFill>
                <a:latin typeface="Calibri" panose="020F0502020204030204"/>
              </a:rPr>
              <a:t>  </a:t>
            </a:r>
          </a:p>
          <a:p>
            <a:pPr defTabSz="1219078">
              <a:defRPr/>
            </a:pPr>
            <a:endParaRPr lang="nb-NO" sz="1600" dirty="0">
              <a:solidFill>
                <a:prstClr val="black"/>
              </a:solidFill>
              <a:latin typeface="Calibri" panose="020F0502020204030204"/>
            </a:endParaRPr>
          </a:p>
        </p:txBody>
      </p:sp>
      <p:sp>
        <p:nvSpPr>
          <p:cNvPr id="14" name="Rounded Rectangle 13">
            <a:extLst>
              <a:ext uri="{FF2B5EF4-FFF2-40B4-BE49-F238E27FC236}">
                <a16:creationId xmlns:a16="http://schemas.microsoft.com/office/drawing/2014/main" id="{FAD47795-5AED-2B09-550D-5EAD6B01E85C}"/>
              </a:ext>
            </a:extLst>
          </p:cNvPr>
          <p:cNvSpPr/>
          <p:nvPr/>
        </p:nvSpPr>
        <p:spPr>
          <a:xfrm>
            <a:off x="12559542" y="4225281"/>
            <a:ext cx="2066778" cy="4570827"/>
          </a:xfrm>
          <a:prstGeom prst="roundRect">
            <a:avLst/>
          </a:prstGeom>
        </p:spPr>
        <p:style>
          <a:lnRef idx="1">
            <a:schemeClr val="accent2"/>
          </a:lnRef>
          <a:fillRef idx="2">
            <a:schemeClr val="accent2"/>
          </a:fillRef>
          <a:effectRef idx="1">
            <a:schemeClr val="accent2"/>
          </a:effectRef>
          <a:fontRef idx="minor">
            <a:schemeClr val="dk1"/>
          </a:fontRef>
        </p:style>
        <p:txBody>
          <a:bodyPr rtlCol="0" anchor="t" anchorCtr="0"/>
          <a:lstStyle/>
          <a:p>
            <a:pPr algn="r" defTabSz="1219078">
              <a:defRPr/>
            </a:pPr>
            <a:r>
              <a:rPr lang="nb-NO" sz="1600" b="1" dirty="0" err="1">
                <a:solidFill>
                  <a:prstClr val="black"/>
                </a:solidFill>
                <a:latin typeface="Calibri" panose="020F0502020204030204"/>
              </a:rPr>
              <a:t>Actors</a:t>
            </a:r>
            <a:r>
              <a:rPr lang="nb-NO" sz="1600" dirty="0">
                <a:solidFill>
                  <a:prstClr val="black"/>
                </a:solidFill>
                <a:latin typeface="Calibri" panose="020F0502020204030204"/>
              </a:rPr>
              <a:t> (</a:t>
            </a:r>
            <a:r>
              <a:rPr lang="nb-NO" sz="1600" dirty="0" err="1">
                <a:solidFill>
                  <a:prstClr val="black"/>
                </a:solidFill>
              </a:rPr>
              <a:t>state</a:t>
            </a:r>
            <a:r>
              <a:rPr lang="nb-NO" sz="1600" dirty="0">
                <a:solidFill>
                  <a:prstClr val="black"/>
                </a:solidFill>
              </a:rPr>
              <a:t>, </a:t>
            </a:r>
            <a:r>
              <a:rPr lang="nb-NO" sz="1600" dirty="0" err="1">
                <a:solidFill>
                  <a:prstClr val="black"/>
                </a:solidFill>
              </a:rPr>
              <a:t>municipal</a:t>
            </a:r>
            <a:r>
              <a:rPr lang="nb-NO" sz="1600" dirty="0">
                <a:solidFill>
                  <a:prstClr val="black"/>
                </a:solidFill>
              </a:rPr>
              <a:t>, private</a:t>
            </a:r>
            <a:r>
              <a:rPr lang="nb-NO" sz="1600" dirty="0">
                <a:solidFill>
                  <a:prstClr val="black"/>
                </a:solidFill>
                <a:latin typeface="Calibri" panose="020F0502020204030204"/>
              </a:rPr>
              <a:t>, …)</a:t>
            </a:r>
          </a:p>
          <a:p>
            <a:pPr defTabSz="1219078">
              <a:defRPr/>
            </a:pPr>
            <a:endParaRPr lang="nb-NO" sz="1600" dirty="0">
              <a:solidFill>
                <a:prstClr val="black"/>
              </a:solidFill>
              <a:latin typeface="Calibri" panose="020F0502020204030204"/>
            </a:endParaRPr>
          </a:p>
          <a:p>
            <a:pPr defTabSz="1219078">
              <a:defRPr/>
            </a:pPr>
            <a:endParaRPr lang="nb-NO" sz="1600" dirty="0">
              <a:solidFill>
                <a:prstClr val="black"/>
              </a:solidFill>
              <a:latin typeface="Calibri" panose="020F0502020204030204"/>
            </a:endParaRPr>
          </a:p>
          <a:p>
            <a:pPr defTabSz="1219078">
              <a:defRPr/>
            </a:pPr>
            <a:endParaRPr lang="nb-NO" sz="1600" dirty="0">
              <a:solidFill>
                <a:prstClr val="black"/>
              </a:solidFill>
              <a:latin typeface="Calibri" panose="020F0502020204030204"/>
            </a:endParaRPr>
          </a:p>
          <a:p>
            <a:pPr defTabSz="1219078">
              <a:defRPr/>
            </a:pPr>
            <a:endParaRPr lang="nb-NO" sz="1600" dirty="0">
              <a:solidFill>
                <a:prstClr val="black"/>
              </a:solidFill>
              <a:latin typeface="Calibri" panose="020F0502020204030204"/>
            </a:endParaRPr>
          </a:p>
          <a:p>
            <a:pPr defTabSz="1219078">
              <a:defRPr/>
            </a:pPr>
            <a:endParaRPr lang="nb-NO" sz="1600" dirty="0">
              <a:solidFill>
                <a:prstClr val="black"/>
              </a:solidFill>
              <a:latin typeface="Calibri" panose="020F0502020204030204"/>
            </a:endParaRPr>
          </a:p>
          <a:p>
            <a:pPr defTabSz="1219078">
              <a:defRPr/>
            </a:pPr>
            <a:endParaRPr lang="nb-NO" sz="1600" dirty="0">
              <a:solidFill>
                <a:prstClr val="black"/>
              </a:solidFill>
              <a:latin typeface="Calibri" panose="020F0502020204030204"/>
            </a:endParaRPr>
          </a:p>
          <a:p>
            <a:pPr defTabSz="1219078">
              <a:defRPr/>
            </a:pPr>
            <a:endParaRPr lang="nb-NO" sz="1600" dirty="0">
              <a:solidFill>
                <a:prstClr val="black"/>
              </a:solidFill>
              <a:latin typeface="Calibri" panose="020F0502020204030204"/>
            </a:endParaRPr>
          </a:p>
          <a:p>
            <a:pPr defTabSz="1219078">
              <a:defRPr/>
            </a:pPr>
            <a:endParaRPr lang="nb-NO" sz="1600" dirty="0">
              <a:solidFill>
                <a:prstClr val="black"/>
              </a:solidFill>
              <a:latin typeface="Calibri" panose="020F0502020204030204"/>
            </a:endParaRPr>
          </a:p>
        </p:txBody>
      </p:sp>
      <p:sp>
        <p:nvSpPr>
          <p:cNvPr id="18" name="TextBox 17">
            <a:extLst>
              <a:ext uri="{FF2B5EF4-FFF2-40B4-BE49-F238E27FC236}">
                <a16:creationId xmlns:a16="http://schemas.microsoft.com/office/drawing/2014/main" id="{B302BDB5-6638-962F-60C1-0656FB5097F7}"/>
              </a:ext>
            </a:extLst>
          </p:cNvPr>
          <p:cNvSpPr txBox="1"/>
          <p:nvPr/>
        </p:nvSpPr>
        <p:spPr>
          <a:xfrm>
            <a:off x="290508" y="168642"/>
            <a:ext cx="7488588" cy="461665"/>
          </a:xfrm>
          <a:prstGeom prst="rect">
            <a:avLst/>
          </a:prstGeom>
          <a:noFill/>
        </p:spPr>
        <p:txBody>
          <a:bodyPr wrap="none" rtlCol="0">
            <a:spAutoFit/>
          </a:bodyPr>
          <a:lstStyle/>
          <a:p>
            <a:pPr defTabSz="1219078">
              <a:defRPr/>
            </a:pPr>
            <a:r>
              <a:rPr lang="en-US" sz="2400" dirty="0">
                <a:solidFill>
                  <a:prstClr val="black"/>
                </a:solidFill>
              </a:rPr>
              <a:t>Development phases and management system (processes)</a:t>
            </a:r>
            <a:endParaRPr lang="nb-NO" sz="2400" dirty="0">
              <a:solidFill>
                <a:prstClr val="black"/>
              </a:solidFill>
              <a:latin typeface="Calibri" panose="020F0502020204030204"/>
            </a:endParaRPr>
          </a:p>
        </p:txBody>
      </p:sp>
      <p:sp>
        <p:nvSpPr>
          <p:cNvPr id="20" name="Bent Arrow 19">
            <a:extLst>
              <a:ext uri="{FF2B5EF4-FFF2-40B4-BE49-F238E27FC236}">
                <a16:creationId xmlns:a16="http://schemas.microsoft.com/office/drawing/2014/main" id="{9B993288-3FD7-9DB6-506C-467841949C7C}"/>
              </a:ext>
            </a:extLst>
          </p:cNvPr>
          <p:cNvSpPr/>
          <p:nvPr/>
        </p:nvSpPr>
        <p:spPr>
          <a:xfrm>
            <a:off x="15066382" y="2102153"/>
            <a:ext cx="525753" cy="6302648"/>
          </a:xfrm>
          <a:prstGeom prst="ben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defTabSz="1219078">
              <a:defRPr/>
            </a:pPr>
            <a:endParaRPr lang="nb-NO" sz="2400">
              <a:solidFill>
                <a:prstClr val="black"/>
              </a:solidFill>
              <a:latin typeface="Calibri" panose="020F0502020204030204"/>
            </a:endParaRPr>
          </a:p>
        </p:txBody>
      </p:sp>
      <p:sp>
        <p:nvSpPr>
          <p:cNvPr id="3" name="Rounded Rectangle 2">
            <a:extLst>
              <a:ext uri="{FF2B5EF4-FFF2-40B4-BE49-F238E27FC236}">
                <a16:creationId xmlns:a16="http://schemas.microsoft.com/office/drawing/2014/main" id="{9AD5C45B-54CC-5636-CBD5-B0C9540B7B48}"/>
              </a:ext>
            </a:extLst>
          </p:cNvPr>
          <p:cNvSpPr/>
          <p:nvPr/>
        </p:nvSpPr>
        <p:spPr>
          <a:xfrm>
            <a:off x="12688408" y="6911195"/>
            <a:ext cx="1821676" cy="97494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defTabSz="1219078"/>
            <a:r>
              <a:rPr lang="en-US" sz="1400" dirty="0">
                <a:solidFill>
                  <a:prstClr val="white"/>
                </a:solidFill>
                <a:latin typeface="Arial" panose="020B0604020202020204"/>
              </a:rPr>
              <a:t>Data holders</a:t>
            </a:r>
            <a:endParaRPr lang="nb-NO" sz="1400" dirty="0">
              <a:solidFill>
                <a:prstClr val="white"/>
              </a:solidFill>
              <a:latin typeface="Arial" panose="020B0604020202020204"/>
            </a:endParaRPr>
          </a:p>
        </p:txBody>
      </p:sp>
      <p:sp>
        <p:nvSpPr>
          <p:cNvPr id="23" name="TextBox 22">
            <a:extLst>
              <a:ext uri="{FF2B5EF4-FFF2-40B4-BE49-F238E27FC236}">
                <a16:creationId xmlns:a16="http://schemas.microsoft.com/office/drawing/2014/main" id="{0235D5CB-9418-1873-18A3-B4D11025C3F5}"/>
              </a:ext>
            </a:extLst>
          </p:cNvPr>
          <p:cNvSpPr txBox="1"/>
          <p:nvPr/>
        </p:nvSpPr>
        <p:spPr>
          <a:xfrm rot="16200000">
            <a:off x="12917037" y="5120203"/>
            <a:ext cx="4993675" cy="379463"/>
          </a:xfrm>
          <a:prstGeom prst="rect">
            <a:avLst/>
          </a:prstGeom>
          <a:noFill/>
        </p:spPr>
        <p:txBody>
          <a:bodyPr wrap="none" rtlCol="0">
            <a:spAutoFit/>
          </a:bodyPr>
          <a:lstStyle/>
          <a:p>
            <a:pPr defTabSz="1219078"/>
            <a:r>
              <a:rPr lang="en-US" sz="1866">
                <a:solidFill>
                  <a:srgbClr val="1E2B3C"/>
                </a:solidFill>
                <a:latin typeface="Arial" panose="020B0604020202020204"/>
              </a:rPr>
              <a:t>Development driven by value and political will</a:t>
            </a:r>
            <a:endParaRPr lang="nb-NO" sz="1866">
              <a:solidFill>
                <a:srgbClr val="1E2B3C"/>
              </a:solidFill>
              <a:latin typeface="Arial" panose="020B0604020202020204"/>
            </a:endParaRPr>
          </a:p>
        </p:txBody>
      </p:sp>
      <p:pic>
        <p:nvPicPr>
          <p:cNvPr id="34" name="Graphic 33" descr="Priorities with solid fill">
            <a:extLst>
              <a:ext uri="{FF2B5EF4-FFF2-40B4-BE49-F238E27FC236}">
                <a16:creationId xmlns:a16="http://schemas.microsoft.com/office/drawing/2014/main" id="{4B255BFA-9A45-758F-07B7-553C77641FA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03218" y="291166"/>
            <a:ext cx="514040" cy="514040"/>
          </a:xfrm>
          <a:prstGeom prst="rect">
            <a:avLst/>
          </a:prstGeom>
        </p:spPr>
      </p:pic>
      <p:pic>
        <p:nvPicPr>
          <p:cNvPr id="36" name="Graphic 35" descr="Fast Forward with solid fill">
            <a:extLst>
              <a:ext uri="{FF2B5EF4-FFF2-40B4-BE49-F238E27FC236}">
                <a16:creationId xmlns:a16="http://schemas.microsoft.com/office/drawing/2014/main" id="{8C3CB474-0D6E-E310-1EA0-610E7338D9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816712" y="279328"/>
            <a:ext cx="529680" cy="529680"/>
          </a:xfrm>
          <a:prstGeom prst="rect">
            <a:avLst/>
          </a:prstGeom>
        </p:spPr>
      </p:pic>
      <p:grpSp>
        <p:nvGrpSpPr>
          <p:cNvPr id="5" name="Gruppe 4">
            <a:extLst>
              <a:ext uri="{FF2B5EF4-FFF2-40B4-BE49-F238E27FC236}">
                <a16:creationId xmlns:a16="http://schemas.microsoft.com/office/drawing/2014/main" id="{C2573CA1-DCE5-D3EB-8C4E-37EC2B00A9A6}"/>
              </a:ext>
            </a:extLst>
          </p:cNvPr>
          <p:cNvGrpSpPr/>
          <p:nvPr/>
        </p:nvGrpSpPr>
        <p:grpSpPr>
          <a:xfrm>
            <a:off x="8071992" y="1062638"/>
            <a:ext cx="2986178" cy="7972789"/>
            <a:chOff x="6707857" y="814139"/>
            <a:chExt cx="1956092" cy="5980176"/>
          </a:xfrm>
        </p:grpSpPr>
        <p:sp>
          <p:nvSpPr>
            <p:cNvPr id="6" name="Rounded Rectangle 7">
              <a:extLst>
                <a:ext uri="{FF2B5EF4-FFF2-40B4-BE49-F238E27FC236}">
                  <a16:creationId xmlns:a16="http://schemas.microsoft.com/office/drawing/2014/main" id="{5A93D073-E306-1C49-36D7-B9AB0D490B31}"/>
                </a:ext>
              </a:extLst>
            </p:cNvPr>
            <p:cNvSpPr/>
            <p:nvPr/>
          </p:nvSpPr>
          <p:spPr>
            <a:xfrm>
              <a:off x="6707857" y="814139"/>
              <a:ext cx="1956092" cy="5980176"/>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t" anchorCtr="0"/>
            <a:lstStyle/>
            <a:p>
              <a:pPr defTabSz="1219078">
                <a:defRPr/>
              </a:pPr>
              <a:r>
                <a:rPr lang="nb-NO" sz="1866">
                  <a:solidFill>
                    <a:prstClr val="white"/>
                  </a:solidFill>
                  <a:latin typeface="Calibri" panose="020F0502020204030204"/>
                </a:rPr>
                <a:t>Development</a:t>
              </a:r>
            </a:p>
          </p:txBody>
        </p:sp>
        <p:sp>
          <p:nvSpPr>
            <p:cNvPr id="7" name="Rounded Rectangle 9">
              <a:extLst>
                <a:ext uri="{FF2B5EF4-FFF2-40B4-BE49-F238E27FC236}">
                  <a16:creationId xmlns:a16="http://schemas.microsoft.com/office/drawing/2014/main" id="{3C8BE12C-00E6-60C3-9F27-F65A36AFA99B}"/>
                </a:ext>
              </a:extLst>
            </p:cNvPr>
            <p:cNvSpPr/>
            <p:nvPr/>
          </p:nvSpPr>
          <p:spPr>
            <a:xfrm>
              <a:off x="6741032" y="1256622"/>
              <a:ext cx="1863696" cy="16992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nchorCtr="0"/>
            <a:lstStyle/>
            <a:p>
              <a:pPr defTabSz="1219078">
                <a:defRPr/>
              </a:pPr>
              <a:r>
                <a:rPr lang="nb-NO" sz="1600" b="1" dirty="0">
                  <a:solidFill>
                    <a:prstClr val="black"/>
                  </a:solidFill>
                </a:rPr>
                <a:t>Knowledge and </a:t>
              </a:r>
              <a:r>
                <a:rPr lang="nb-NO" sz="1600" b="1" dirty="0" err="1">
                  <a:solidFill>
                    <a:prstClr val="black"/>
                  </a:solidFill>
                </a:rPr>
                <a:t>decision-making</a:t>
              </a:r>
              <a:r>
                <a:rPr lang="nb-NO" sz="1600" b="1" dirty="0">
                  <a:solidFill>
                    <a:prstClr val="black"/>
                  </a:solidFill>
                </a:rPr>
                <a:t> basis</a:t>
              </a:r>
            </a:p>
            <a:p>
              <a:pPr defTabSz="1219078">
                <a:defRPr/>
              </a:pPr>
              <a:r>
                <a:rPr lang="en-US" sz="1467" dirty="0">
                  <a:solidFill>
                    <a:prstClr val="black"/>
                  </a:solidFill>
                </a:rPr>
                <a:t>(letter of intent)
delimitation
Anchoring
Gains
costs</a:t>
              </a:r>
              <a:endParaRPr lang="nb-NO" sz="1600" b="1" dirty="0">
                <a:solidFill>
                  <a:prstClr val="black"/>
                </a:solidFill>
                <a:latin typeface="Calibri" panose="020F0502020204030204"/>
              </a:endParaRPr>
            </a:p>
          </p:txBody>
        </p:sp>
        <p:sp>
          <p:nvSpPr>
            <p:cNvPr id="12" name="Rounded Rectangle 10">
              <a:extLst>
                <a:ext uri="{FF2B5EF4-FFF2-40B4-BE49-F238E27FC236}">
                  <a16:creationId xmlns:a16="http://schemas.microsoft.com/office/drawing/2014/main" id="{8FAD22D5-62DE-86C0-55F3-1CB992BFCA43}"/>
                </a:ext>
              </a:extLst>
            </p:cNvPr>
            <p:cNvSpPr/>
            <p:nvPr/>
          </p:nvSpPr>
          <p:spPr>
            <a:xfrm>
              <a:off x="6759144" y="3063073"/>
              <a:ext cx="1859980" cy="1698674"/>
            </a:xfrm>
            <a:prstGeom prst="roundRect">
              <a:avLst/>
            </a:prstGeom>
          </p:spPr>
          <p:style>
            <a:lnRef idx="1">
              <a:schemeClr val="accent4"/>
            </a:lnRef>
            <a:fillRef idx="2">
              <a:schemeClr val="accent4"/>
            </a:fillRef>
            <a:effectRef idx="1">
              <a:schemeClr val="accent4"/>
            </a:effectRef>
            <a:fontRef idx="minor">
              <a:schemeClr val="dk1"/>
            </a:fontRef>
          </p:style>
          <p:txBody>
            <a:bodyPr rtlCol="0" anchor="t" anchorCtr="0"/>
            <a:lstStyle/>
            <a:p>
              <a:pPr defTabSz="1219078">
                <a:defRPr/>
              </a:pPr>
              <a:r>
                <a:rPr lang="nb-NO" sz="1600" b="1" dirty="0" err="1">
                  <a:solidFill>
                    <a:prstClr val="black"/>
                  </a:solidFill>
                </a:rPr>
                <a:t>Concrete</a:t>
              </a:r>
              <a:r>
                <a:rPr lang="nb-NO" sz="1600" b="1" dirty="0">
                  <a:solidFill>
                    <a:prstClr val="black"/>
                  </a:solidFill>
                </a:rPr>
                <a:t> </a:t>
              </a:r>
              <a:r>
                <a:rPr lang="nb-NO" sz="1600" b="1" dirty="0" err="1">
                  <a:solidFill>
                    <a:prstClr val="black"/>
                  </a:solidFill>
                </a:rPr>
                <a:t>decision-making</a:t>
              </a:r>
              <a:r>
                <a:rPr lang="nb-NO" sz="1600" b="1" dirty="0">
                  <a:solidFill>
                    <a:prstClr val="black"/>
                  </a:solidFill>
                </a:rPr>
                <a:t> basis</a:t>
              </a:r>
            </a:p>
            <a:p>
              <a:pPr defTabSz="1219078">
                <a:defRPr/>
              </a:pPr>
              <a:r>
                <a:rPr lang="en-US" sz="1467" dirty="0">
                  <a:solidFill>
                    <a:prstClr val="black"/>
                  </a:solidFill>
                </a:rPr>
                <a:t>(development agreement)
funding
Organization
steering
</a:t>
              </a:r>
              <a:r>
                <a:rPr lang="en-US" sz="1467" dirty="0" err="1">
                  <a:solidFill>
                    <a:prstClr val="black"/>
                  </a:solidFill>
                </a:rPr>
                <a:t>realisation</a:t>
              </a:r>
              <a:endParaRPr lang="nb-NO" sz="1467" dirty="0">
                <a:solidFill>
                  <a:prstClr val="black"/>
                </a:solidFill>
                <a:latin typeface="Calibri" panose="020F0502020204030204"/>
              </a:endParaRPr>
            </a:p>
          </p:txBody>
        </p:sp>
        <p:sp>
          <p:nvSpPr>
            <p:cNvPr id="26" name="Rounded Rectangle 1">
              <a:extLst>
                <a:ext uri="{FF2B5EF4-FFF2-40B4-BE49-F238E27FC236}">
                  <a16:creationId xmlns:a16="http://schemas.microsoft.com/office/drawing/2014/main" id="{BC90F2EE-DF89-161A-92EF-A354805E2C74}"/>
                </a:ext>
              </a:extLst>
            </p:cNvPr>
            <p:cNvSpPr/>
            <p:nvPr/>
          </p:nvSpPr>
          <p:spPr>
            <a:xfrm>
              <a:off x="6759144" y="4915608"/>
              <a:ext cx="1859980" cy="16992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t" anchorCtr="0"/>
            <a:lstStyle/>
            <a:p>
              <a:pPr defTabSz="1219078">
                <a:defRPr/>
              </a:pPr>
              <a:r>
                <a:rPr lang="nb-NO" sz="1600" b="1">
                  <a:solidFill>
                    <a:prstClr val="black"/>
                  </a:solidFill>
                </a:rPr>
                <a:t>Cooperation </a:t>
              </a:r>
              <a:r>
                <a:rPr lang="nb-NO" sz="1600" b="1" err="1">
                  <a:solidFill>
                    <a:prstClr val="black"/>
                  </a:solidFill>
                </a:rPr>
                <a:t>agreement</a:t>
              </a:r>
              <a:br>
                <a:rPr lang="nb-NO" sz="1600" b="1">
                  <a:solidFill>
                    <a:prstClr val="black"/>
                  </a:solidFill>
                  <a:latin typeface="Calibri" panose="020F0502020204030204"/>
                </a:rPr>
              </a:br>
              <a:r>
                <a:rPr lang="en-US" sz="1467">
                  <a:solidFill>
                    <a:prstClr val="black"/>
                  </a:solidFill>
                </a:rPr>
                <a:t>Standardization of
law
</a:t>
              </a:r>
              <a:r>
                <a:rPr lang="en-US" sz="1467" err="1">
                  <a:solidFill>
                    <a:prstClr val="black"/>
                  </a:solidFill>
                </a:rPr>
                <a:t>organisational</a:t>
              </a:r>
              <a:r>
                <a:rPr lang="en-US" sz="1467">
                  <a:solidFill>
                    <a:prstClr val="black"/>
                  </a:solidFill>
                </a:rPr>
                <a:t>
management</a:t>
              </a:r>
              <a:endParaRPr lang="nb-NO" sz="1600">
                <a:solidFill>
                  <a:prstClr val="black"/>
                </a:solidFill>
                <a:latin typeface="Calibri" panose="020F0502020204030204"/>
              </a:endParaRPr>
            </a:p>
          </p:txBody>
        </p:sp>
      </p:grpSp>
    </p:spTree>
    <p:extLst>
      <p:ext uri="{BB962C8B-B14F-4D97-AF65-F5344CB8AC3E}">
        <p14:creationId xmlns:p14="http://schemas.microsoft.com/office/powerpoint/2010/main" val="15073075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DC528D-F22D-D3D5-7AB1-79FA1A8D3B43}"/>
            </a:ext>
          </a:extLst>
        </p:cNvPr>
        <p:cNvGrpSpPr/>
        <p:nvPr/>
      </p:nvGrpSpPr>
      <p:grpSpPr>
        <a:xfrm>
          <a:off x="0" y="0"/>
          <a:ext cx="0" cy="0"/>
          <a:chOff x="0" y="0"/>
          <a:chExt cx="0" cy="0"/>
        </a:xfrm>
      </p:grpSpPr>
      <p:grpSp>
        <p:nvGrpSpPr>
          <p:cNvPr id="18" name="Gruppe 17">
            <a:extLst>
              <a:ext uri="{FF2B5EF4-FFF2-40B4-BE49-F238E27FC236}">
                <a16:creationId xmlns:a16="http://schemas.microsoft.com/office/drawing/2014/main" id="{F00D4D91-E413-D1F4-AE01-BDC7653A5CCD}"/>
              </a:ext>
            </a:extLst>
          </p:cNvPr>
          <p:cNvGrpSpPr/>
          <p:nvPr/>
        </p:nvGrpSpPr>
        <p:grpSpPr>
          <a:xfrm rot="16200000">
            <a:off x="8417919" y="1173964"/>
            <a:ext cx="9009219" cy="6662183"/>
            <a:chOff x="5185530" y="1694389"/>
            <a:chExt cx="8876196" cy="6236296"/>
          </a:xfrm>
        </p:grpSpPr>
        <p:sp>
          <p:nvSpPr>
            <p:cNvPr id="8" name="Frihåndsform: figur 7">
              <a:extLst>
                <a:ext uri="{FF2B5EF4-FFF2-40B4-BE49-F238E27FC236}">
                  <a16:creationId xmlns:a16="http://schemas.microsoft.com/office/drawing/2014/main" id="{0547B2FF-D48D-93EC-A0E1-836EA1B333C0}"/>
                </a:ext>
              </a:extLst>
            </p:cNvPr>
            <p:cNvSpPr/>
            <p:nvPr/>
          </p:nvSpPr>
          <p:spPr>
            <a:xfrm>
              <a:off x="6362536" y="2400594"/>
              <a:ext cx="840616" cy="419564"/>
            </a:xfrm>
            <a:custGeom>
              <a:avLst/>
              <a:gdLst>
                <a:gd name="connsiteX0" fmla="*/ 579961 w 840616"/>
                <a:gd name="connsiteY0" fmla="*/ 317826 h 419564"/>
                <a:gd name="connsiteX1" fmla="*/ 488622 w 840616"/>
                <a:gd name="connsiteY1" fmla="*/ 272531 h 419564"/>
                <a:gd name="connsiteX2" fmla="*/ 308914 w 840616"/>
                <a:gd name="connsiteY2" fmla="*/ 176735 h 419564"/>
                <a:gd name="connsiteX3" fmla="*/ 132177 w 840616"/>
                <a:gd name="connsiteY3" fmla="*/ 77225 h 419564"/>
                <a:gd name="connsiteX4" fmla="*/ 0 w 840616"/>
                <a:gd name="connsiteY4" fmla="*/ 0 h 419564"/>
                <a:gd name="connsiteX5" fmla="*/ 465603 w 840616"/>
                <a:gd name="connsiteY5" fmla="*/ 266589 h 419564"/>
                <a:gd name="connsiteX6" fmla="*/ 840617 w 840616"/>
                <a:gd name="connsiteY6" fmla="*/ 419564 h 419564"/>
                <a:gd name="connsiteX7" fmla="*/ 673529 w 840616"/>
                <a:gd name="connsiteY7" fmla="*/ 358671 h 419564"/>
                <a:gd name="connsiteX8" fmla="*/ 579961 w 840616"/>
                <a:gd name="connsiteY8" fmla="*/ 317826 h 41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0616" h="419564">
                  <a:moveTo>
                    <a:pt x="579961" y="317826"/>
                  </a:moveTo>
                  <a:cubicBezTo>
                    <a:pt x="549515" y="302978"/>
                    <a:pt x="519068" y="288130"/>
                    <a:pt x="488622" y="272531"/>
                  </a:cubicBezTo>
                  <a:cubicBezTo>
                    <a:pt x="428471" y="242085"/>
                    <a:pt x="368321" y="209410"/>
                    <a:pt x="308914" y="176735"/>
                  </a:cubicBezTo>
                  <a:cubicBezTo>
                    <a:pt x="249506" y="144060"/>
                    <a:pt x="190842" y="110643"/>
                    <a:pt x="132177" y="77225"/>
                  </a:cubicBezTo>
                  <a:cubicBezTo>
                    <a:pt x="87626" y="51978"/>
                    <a:pt x="43809" y="25988"/>
                    <a:pt x="0" y="0"/>
                  </a:cubicBezTo>
                  <a:cubicBezTo>
                    <a:pt x="250992" y="149260"/>
                    <a:pt x="435156" y="255447"/>
                    <a:pt x="465603" y="266589"/>
                  </a:cubicBezTo>
                  <a:cubicBezTo>
                    <a:pt x="555457" y="300007"/>
                    <a:pt x="680214" y="389860"/>
                    <a:pt x="840617" y="419564"/>
                  </a:cubicBezTo>
                  <a:cubicBezTo>
                    <a:pt x="783430" y="403230"/>
                    <a:pt x="727737" y="381690"/>
                    <a:pt x="673529" y="358671"/>
                  </a:cubicBezTo>
                  <a:cubicBezTo>
                    <a:pt x="641597" y="346044"/>
                    <a:pt x="611150" y="332681"/>
                    <a:pt x="579961" y="317826"/>
                  </a:cubicBezTo>
                  <a:close/>
                </a:path>
              </a:pathLst>
            </a:custGeom>
            <a:solidFill>
              <a:srgbClr val="1E98F5"/>
            </a:solidFill>
            <a:ln w="7421" cap="flat">
              <a:noFill/>
              <a:prstDash val="solid"/>
              <a:miter/>
            </a:ln>
          </p:spPr>
          <p:txBody>
            <a:bodyPr rtlCol="0" anchor="ctr"/>
            <a:lstStyle/>
            <a:p>
              <a:pPr marL="0" marR="0" lvl="0" indent="0" algn="l" defTabSz="1149834" rtl="0" eaLnBrk="1" fontAlgn="auto" latinLnBrk="0" hangingPunct="1">
                <a:lnSpc>
                  <a:spcPct val="100000"/>
                </a:lnSpc>
                <a:spcBef>
                  <a:spcPts val="0"/>
                </a:spcBef>
                <a:spcAft>
                  <a:spcPts val="0"/>
                </a:spcAft>
                <a:buClrTx/>
                <a:buSzTx/>
                <a:buFontTx/>
                <a:buNone/>
                <a:tabLst/>
                <a:defRPr/>
              </a:pPr>
              <a:endParaRPr kumimoji="0" lang="en-GB" sz="22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ihåndsform: figur 8">
              <a:extLst>
                <a:ext uri="{FF2B5EF4-FFF2-40B4-BE49-F238E27FC236}">
                  <a16:creationId xmlns:a16="http://schemas.microsoft.com/office/drawing/2014/main" id="{2A56C2A0-057D-9E5D-9DBF-765E7D9D0894}"/>
                </a:ext>
              </a:extLst>
            </p:cNvPr>
            <p:cNvSpPr/>
            <p:nvPr/>
          </p:nvSpPr>
          <p:spPr>
            <a:xfrm>
              <a:off x="7994965" y="3536753"/>
              <a:ext cx="3126095" cy="2323572"/>
            </a:xfrm>
            <a:custGeom>
              <a:avLst/>
              <a:gdLst>
                <a:gd name="connsiteX0" fmla="*/ 2539450 w 3126095"/>
                <a:gd name="connsiteY0" fmla="*/ 2091135 h 2323572"/>
                <a:gd name="connsiteX1" fmla="*/ 2522374 w 3126095"/>
                <a:gd name="connsiteY1" fmla="*/ 1854256 h 2323572"/>
                <a:gd name="connsiteX2" fmla="*/ 2807526 w 3126095"/>
                <a:gd name="connsiteY2" fmla="*/ 1840886 h 2323572"/>
                <a:gd name="connsiteX3" fmla="*/ 2901836 w 3126095"/>
                <a:gd name="connsiteY3" fmla="*/ 2013166 h 2323572"/>
                <a:gd name="connsiteX4" fmla="*/ 3126096 w 3126095"/>
                <a:gd name="connsiteY4" fmla="*/ 1958215 h 2323572"/>
                <a:gd name="connsiteX5" fmla="*/ 3031785 w 3126095"/>
                <a:gd name="connsiteY5" fmla="*/ 1573553 h 2323572"/>
                <a:gd name="connsiteX6" fmla="*/ 2951588 w 3126095"/>
                <a:gd name="connsiteY6" fmla="*/ 1609941 h 2323572"/>
                <a:gd name="connsiteX7" fmla="*/ 2904065 w 3126095"/>
                <a:gd name="connsiteY7" fmla="*/ 1627018 h 2323572"/>
                <a:gd name="connsiteX8" fmla="*/ 2854306 w 3126095"/>
                <a:gd name="connsiteY8" fmla="*/ 1638903 h 2323572"/>
                <a:gd name="connsiteX9" fmla="*/ 2802327 w 3126095"/>
                <a:gd name="connsiteY9" fmla="*/ 1643352 h 2323572"/>
                <a:gd name="connsiteX10" fmla="*/ 2750347 w 3126095"/>
                <a:gd name="connsiteY10" fmla="*/ 1632960 h 2323572"/>
                <a:gd name="connsiteX11" fmla="*/ 2663464 w 3126095"/>
                <a:gd name="connsiteY11" fmla="*/ 1575781 h 2323572"/>
                <a:gd name="connsiteX12" fmla="*/ 2638960 w 3126095"/>
                <a:gd name="connsiteY12" fmla="*/ 1527516 h 2323572"/>
                <a:gd name="connsiteX13" fmla="*/ 2639695 w 3126095"/>
                <a:gd name="connsiteY13" fmla="*/ 1498547 h 2323572"/>
                <a:gd name="connsiteX14" fmla="*/ 2653065 w 3126095"/>
                <a:gd name="connsiteY14" fmla="*/ 1472557 h 2323572"/>
                <a:gd name="connsiteX15" fmla="*/ 2673856 w 3126095"/>
                <a:gd name="connsiteY15" fmla="*/ 1453995 h 2323572"/>
                <a:gd name="connsiteX16" fmla="*/ 2695396 w 3126095"/>
                <a:gd name="connsiteY16" fmla="*/ 1440625 h 2323572"/>
                <a:gd name="connsiteX17" fmla="*/ 2737720 w 3126095"/>
                <a:gd name="connsiteY17" fmla="*/ 1413150 h 2323572"/>
                <a:gd name="connsiteX18" fmla="*/ 2821631 w 3126095"/>
                <a:gd name="connsiteY18" fmla="*/ 1358207 h 2323572"/>
                <a:gd name="connsiteX19" fmla="*/ 2959015 w 3126095"/>
                <a:gd name="connsiteY19" fmla="*/ 1271317 h 2323572"/>
                <a:gd name="connsiteX20" fmla="*/ 2762967 w 3126095"/>
                <a:gd name="connsiteY20" fmla="*/ 467831 h 2323572"/>
                <a:gd name="connsiteX21" fmla="*/ 1713689 w 3126095"/>
                <a:gd name="connsiteY21" fmla="*/ 724030 h 2323572"/>
                <a:gd name="connsiteX22" fmla="*/ 887928 w 3126095"/>
                <a:gd name="connsiteY22" fmla="*/ 0 h 2323572"/>
                <a:gd name="connsiteX23" fmla="*/ 875300 w 3126095"/>
                <a:gd name="connsiteY23" fmla="*/ 0 h 2323572"/>
                <a:gd name="connsiteX24" fmla="*/ 816636 w 3126095"/>
                <a:gd name="connsiteY24" fmla="*/ 743 h 2323572"/>
                <a:gd name="connsiteX25" fmla="*/ 584206 w 3126095"/>
                <a:gd name="connsiteY25" fmla="*/ 45295 h 2323572"/>
                <a:gd name="connsiteX26" fmla="*/ 505493 w 3126095"/>
                <a:gd name="connsiteY26" fmla="*/ 76484 h 2323572"/>
                <a:gd name="connsiteX27" fmla="*/ 470590 w 3126095"/>
                <a:gd name="connsiteY27" fmla="*/ 93568 h 2323572"/>
                <a:gd name="connsiteX28" fmla="*/ 486924 w 3126095"/>
                <a:gd name="connsiteY28" fmla="*/ 106188 h 2323572"/>
                <a:gd name="connsiteX29" fmla="*/ 506979 w 3126095"/>
                <a:gd name="connsiteY29" fmla="*/ 119557 h 2323572"/>
                <a:gd name="connsiteX30" fmla="*/ 547817 w 3126095"/>
                <a:gd name="connsiteY30" fmla="*/ 147033 h 2323572"/>
                <a:gd name="connsiteX31" fmla="*/ 628022 w 3126095"/>
                <a:gd name="connsiteY31" fmla="*/ 205698 h 2323572"/>
                <a:gd name="connsiteX32" fmla="*/ 703763 w 3126095"/>
                <a:gd name="connsiteY32" fmla="*/ 269562 h 2323572"/>
                <a:gd name="connsiteX33" fmla="*/ 772084 w 3126095"/>
                <a:gd name="connsiteY33" fmla="*/ 342332 h 2323572"/>
                <a:gd name="connsiteX34" fmla="*/ 799559 w 3126095"/>
                <a:gd name="connsiteY34" fmla="*/ 385405 h 2323572"/>
                <a:gd name="connsiteX35" fmla="*/ 813665 w 3126095"/>
                <a:gd name="connsiteY35" fmla="*/ 436642 h 2323572"/>
                <a:gd name="connsiteX36" fmla="*/ 812922 w 3126095"/>
                <a:gd name="connsiteY36" fmla="*/ 450755 h 2323572"/>
                <a:gd name="connsiteX37" fmla="*/ 809951 w 3126095"/>
                <a:gd name="connsiteY37" fmla="*/ 463382 h 2323572"/>
                <a:gd name="connsiteX38" fmla="*/ 806987 w 3126095"/>
                <a:gd name="connsiteY38" fmla="*/ 476002 h 2323572"/>
                <a:gd name="connsiteX39" fmla="*/ 803273 w 3126095"/>
                <a:gd name="connsiteY39" fmla="*/ 488622 h 2323572"/>
                <a:gd name="connsiteX40" fmla="*/ 779504 w 3126095"/>
                <a:gd name="connsiteY40" fmla="*/ 534667 h 2323572"/>
                <a:gd name="connsiteX41" fmla="*/ 691136 w 3126095"/>
                <a:gd name="connsiteY41" fmla="*/ 587389 h 2323572"/>
                <a:gd name="connsiteX42" fmla="*/ 590148 w 3126095"/>
                <a:gd name="connsiteY42" fmla="*/ 573283 h 2323572"/>
                <a:gd name="connsiteX43" fmla="*/ 499551 w 3126095"/>
                <a:gd name="connsiteY43" fmla="*/ 530953 h 2323572"/>
                <a:gd name="connsiteX44" fmla="*/ 412668 w 3126095"/>
                <a:gd name="connsiteY44" fmla="*/ 484172 h 2323572"/>
                <a:gd name="connsiteX45" fmla="*/ 241131 w 3126095"/>
                <a:gd name="connsiteY45" fmla="*/ 386148 h 2323572"/>
                <a:gd name="connsiteX46" fmla="*/ 171325 w 3126095"/>
                <a:gd name="connsiteY46" fmla="*/ 346045 h 2323572"/>
                <a:gd name="connsiteX47" fmla="*/ 120088 w 3126095"/>
                <a:gd name="connsiteY47" fmla="*/ 423280 h 2323572"/>
                <a:gd name="connsiteX48" fmla="*/ 7951 w 3126095"/>
                <a:gd name="connsiteY48" fmla="*/ 744078 h 2323572"/>
                <a:gd name="connsiteX49" fmla="*/ 1273 w 3126095"/>
                <a:gd name="connsiteY49" fmla="*/ 907452 h 2323572"/>
                <a:gd name="connsiteX50" fmla="*/ 907232 w 3126095"/>
                <a:gd name="connsiteY50" fmla="*/ 1721328 h 2323572"/>
                <a:gd name="connsiteX51" fmla="*/ 1433728 w 3126095"/>
                <a:gd name="connsiteY51" fmla="*/ 1504489 h 2323572"/>
                <a:gd name="connsiteX52" fmla="*/ 1633484 w 3126095"/>
                <a:gd name="connsiteY52" fmla="*/ 2323573 h 2323572"/>
                <a:gd name="connsiteX53" fmla="*/ 2538707 w 3126095"/>
                <a:gd name="connsiteY53" fmla="*/ 2102277 h 2323572"/>
                <a:gd name="connsiteX54" fmla="*/ 2537221 w 3126095"/>
                <a:gd name="connsiteY54" fmla="*/ 2090393 h 2323572"/>
                <a:gd name="connsiteX55" fmla="*/ 2539450 w 3126095"/>
                <a:gd name="connsiteY55" fmla="*/ 2091135 h 2323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126095" h="2323572">
                  <a:moveTo>
                    <a:pt x="2539450" y="2091135"/>
                  </a:moveTo>
                  <a:cubicBezTo>
                    <a:pt x="2529051" y="1996082"/>
                    <a:pt x="2527565" y="1909207"/>
                    <a:pt x="2522374" y="1854256"/>
                  </a:cubicBezTo>
                  <a:cubicBezTo>
                    <a:pt x="2509746" y="1707223"/>
                    <a:pt x="2711730" y="1728013"/>
                    <a:pt x="2807526" y="1840886"/>
                  </a:cubicBezTo>
                  <a:cubicBezTo>
                    <a:pt x="2849850" y="1890645"/>
                    <a:pt x="2880296" y="1954502"/>
                    <a:pt x="2901836" y="2013166"/>
                  </a:cubicBezTo>
                  <a:lnTo>
                    <a:pt x="3126096" y="1958215"/>
                  </a:lnTo>
                  <a:lnTo>
                    <a:pt x="3031785" y="1573553"/>
                  </a:lnTo>
                  <a:cubicBezTo>
                    <a:pt x="3005796" y="1586180"/>
                    <a:pt x="2979063" y="1598800"/>
                    <a:pt x="2951588" y="1609941"/>
                  </a:cubicBezTo>
                  <a:cubicBezTo>
                    <a:pt x="2935990" y="1616619"/>
                    <a:pt x="2920399" y="1622561"/>
                    <a:pt x="2904065" y="1627018"/>
                  </a:cubicBezTo>
                  <a:cubicBezTo>
                    <a:pt x="2887724" y="1631475"/>
                    <a:pt x="2871390" y="1635931"/>
                    <a:pt x="2854306" y="1638903"/>
                  </a:cubicBezTo>
                  <a:cubicBezTo>
                    <a:pt x="2837230" y="1641874"/>
                    <a:pt x="2820153" y="1644095"/>
                    <a:pt x="2802327" y="1643352"/>
                  </a:cubicBezTo>
                  <a:cubicBezTo>
                    <a:pt x="2783764" y="1642609"/>
                    <a:pt x="2767423" y="1638160"/>
                    <a:pt x="2750347" y="1632960"/>
                  </a:cubicBezTo>
                  <a:cubicBezTo>
                    <a:pt x="2717672" y="1621826"/>
                    <a:pt x="2686483" y="1603257"/>
                    <a:pt x="2663464" y="1575781"/>
                  </a:cubicBezTo>
                  <a:cubicBezTo>
                    <a:pt x="2652323" y="1562419"/>
                    <a:pt x="2642674" y="1546077"/>
                    <a:pt x="2638960" y="1527516"/>
                  </a:cubicBezTo>
                  <a:cubicBezTo>
                    <a:pt x="2637474" y="1517859"/>
                    <a:pt x="2637474" y="1508203"/>
                    <a:pt x="2639695" y="1498547"/>
                  </a:cubicBezTo>
                  <a:cubicBezTo>
                    <a:pt x="2641924" y="1488898"/>
                    <a:pt x="2647123" y="1479985"/>
                    <a:pt x="2653065" y="1472557"/>
                  </a:cubicBezTo>
                  <a:cubicBezTo>
                    <a:pt x="2659008" y="1465129"/>
                    <a:pt x="2666436" y="1459195"/>
                    <a:pt x="2673856" y="1453995"/>
                  </a:cubicBezTo>
                  <a:lnTo>
                    <a:pt x="2695396" y="1440625"/>
                  </a:lnTo>
                  <a:lnTo>
                    <a:pt x="2737720" y="1413150"/>
                  </a:lnTo>
                  <a:lnTo>
                    <a:pt x="2821631" y="1358207"/>
                  </a:lnTo>
                  <a:cubicBezTo>
                    <a:pt x="2866933" y="1328503"/>
                    <a:pt x="2912228" y="1299535"/>
                    <a:pt x="2959015" y="1271317"/>
                  </a:cubicBezTo>
                  <a:lnTo>
                    <a:pt x="2762967" y="467831"/>
                  </a:lnTo>
                  <a:lnTo>
                    <a:pt x="1713689" y="724030"/>
                  </a:lnTo>
                  <a:cubicBezTo>
                    <a:pt x="1649082" y="317085"/>
                    <a:pt x="1301551" y="11142"/>
                    <a:pt x="887928" y="0"/>
                  </a:cubicBezTo>
                  <a:cubicBezTo>
                    <a:pt x="884214" y="0"/>
                    <a:pt x="879757" y="0"/>
                    <a:pt x="875300" y="0"/>
                  </a:cubicBezTo>
                  <a:cubicBezTo>
                    <a:pt x="855996" y="0"/>
                    <a:pt x="836683" y="0"/>
                    <a:pt x="816636" y="743"/>
                  </a:cubicBezTo>
                  <a:cubicBezTo>
                    <a:pt x="735695" y="5199"/>
                    <a:pt x="657726" y="20790"/>
                    <a:pt x="584206" y="45295"/>
                  </a:cubicBezTo>
                  <a:cubicBezTo>
                    <a:pt x="557473" y="54208"/>
                    <a:pt x="530741" y="64607"/>
                    <a:pt x="505493" y="76484"/>
                  </a:cubicBezTo>
                  <a:cubicBezTo>
                    <a:pt x="493609" y="81683"/>
                    <a:pt x="482467" y="87626"/>
                    <a:pt x="470590" y="93568"/>
                  </a:cubicBezTo>
                  <a:cubicBezTo>
                    <a:pt x="476533" y="98017"/>
                    <a:pt x="481725" y="102474"/>
                    <a:pt x="486924" y="106188"/>
                  </a:cubicBezTo>
                  <a:cubicBezTo>
                    <a:pt x="492866" y="110644"/>
                    <a:pt x="500294" y="115101"/>
                    <a:pt x="506979" y="119557"/>
                  </a:cubicBezTo>
                  <a:cubicBezTo>
                    <a:pt x="521084" y="128463"/>
                    <a:pt x="534455" y="138119"/>
                    <a:pt x="547817" y="147033"/>
                  </a:cubicBezTo>
                  <a:cubicBezTo>
                    <a:pt x="575292" y="165595"/>
                    <a:pt x="602025" y="184907"/>
                    <a:pt x="628022" y="205698"/>
                  </a:cubicBezTo>
                  <a:cubicBezTo>
                    <a:pt x="654012" y="225752"/>
                    <a:pt x="680002" y="247286"/>
                    <a:pt x="703763" y="269562"/>
                  </a:cubicBezTo>
                  <a:cubicBezTo>
                    <a:pt x="728267" y="291837"/>
                    <a:pt x="751286" y="315599"/>
                    <a:pt x="772084" y="342332"/>
                  </a:cubicBezTo>
                  <a:cubicBezTo>
                    <a:pt x="782475" y="355701"/>
                    <a:pt x="792131" y="369814"/>
                    <a:pt x="799559" y="385405"/>
                  </a:cubicBezTo>
                  <a:cubicBezTo>
                    <a:pt x="806987" y="401003"/>
                    <a:pt x="813665" y="418080"/>
                    <a:pt x="813665" y="436642"/>
                  </a:cubicBezTo>
                  <a:cubicBezTo>
                    <a:pt x="813665" y="441099"/>
                    <a:pt x="812922" y="446298"/>
                    <a:pt x="812922" y="450755"/>
                  </a:cubicBezTo>
                  <a:lnTo>
                    <a:pt x="809951" y="463382"/>
                  </a:lnTo>
                  <a:cubicBezTo>
                    <a:pt x="809208" y="467839"/>
                    <a:pt x="807730" y="471545"/>
                    <a:pt x="806987" y="476002"/>
                  </a:cubicBezTo>
                  <a:cubicBezTo>
                    <a:pt x="805502" y="480451"/>
                    <a:pt x="804759" y="484172"/>
                    <a:pt x="803273" y="488622"/>
                  </a:cubicBezTo>
                  <a:cubicBezTo>
                    <a:pt x="798074" y="504963"/>
                    <a:pt x="789903" y="520561"/>
                    <a:pt x="779504" y="534667"/>
                  </a:cubicBezTo>
                  <a:cubicBezTo>
                    <a:pt x="759457" y="563627"/>
                    <a:pt x="726039" y="583675"/>
                    <a:pt x="691136" y="587389"/>
                  </a:cubicBezTo>
                  <a:cubicBezTo>
                    <a:pt x="656240" y="591846"/>
                    <a:pt x="622080" y="584425"/>
                    <a:pt x="590148" y="573283"/>
                  </a:cubicBezTo>
                  <a:cubicBezTo>
                    <a:pt x="558216" y="561399"/>
                    <a:pt x="529255" y="546551"/>
                    <a:pt x="499551" y="530953"/>
                  </a:cubicBezTo>
                  <a:cubicBezTo>
                    <a:pt x="470590" y="515362"/>
                    <a:pt x="441629" y="499763"/>
                    <a:pt x="412668" y="484172"/>
                  </a:cubicBezTo>
                  <a:cubicBezTo>
                    <a:pt x="354747" y="452240"/>
                    <a:pt x="298310" y="419566"/>
                    <a:pt x="241131" y="386148"/>
                  </a:cubicBezTo>
                  <a:lnTo>
                    <a:pt x="171325" y="346045"/>
                  </a:lnTo>
                  <a:cubicBezTo>
                    <a:pt x="152763" y="370550"/>
                    <a:pt x="135679" y="396547"/>
                    <a:pt x="120088" y="423280"/>
                  </a:cubicBezTo>
                  <a:cubicBezTo>
                    <a:pt x="62909" y="519818"/>
                    <a:pt x="23549" y="628977"/>
                    <a:pt x="7951" y="744078"/>
                  </a:cubicBezTo>
                  <a:cubicBezTo>
                    <a:pt x="531" y="797543"/>
                    <a:pt x="-1698" y="851758"/>
                    <a:pt x="1273" y="907452"/>
                  </a:cubicBezTo>
                  <a:cubicBezTo>
                    <a:pt x="26520" y="1382711"/>
                    <a:pt x="431973" y="1746576"/>
                    <a:pt x="907232" y="1721328"/>
                  </a:cubicBezTo>
                  <a:cubicBezTo>
                    <a:pt x="1109959" y="1710187"/>
                    <a:pt x="1292638" y="1629989"/>
                    <a:pt x="1433728" y="1504489"/>
                  </a:cubicBezTo>
                  <a:lnTo>
                    <a:pt x="1633484" y="2323573"/>
                  </a:lnTo>
                  <a:lnTo>
                    <a:pt x="2538707" y="2102277"/>
                  </a:lnTo>
                  <a:cubicBezTo>
                    <a:pt x="2537965" y="2098563"/>
                    <a:pt x="2537965" y="2094107"/>
                    <a:pt x="2537221" y="2090393"/>
                  </a:cubicBezTo>
                  <a:cubicBezTo>
                    <a:pt x="2539450" y="2091135"/>
                    <a:pt x="2539450" y="2091135"/>
                    <a:pt x="2539450" y="2091135"/>
                  </a:cubicBezTo>
                  <a:close/>
                </a:path>
              </a:pathLst>
            </a:custGeom>
            <a:solidFill>
              <a:srgbClr val="F05F63"/>
            </a:solidFill>
            <a:ln w="7421" cap="flat">
              <a:noFill/>
              <a:prstDash val="solid"/>
              <a:miter/>
            </a:ln>
          </p:spPr>
          <p:txBody>
            <a:bodyPr rtlCol="0" anchor="ctr"/>
            <a:lstStyle/>
            <a:p>
              <a:pPr marL="0" marR="0" lvl="0" indent="0" algn="l" defTabSz="1149834" rtl="0" eaLnBrk="1" fontAlgn="auto" latinLnBrk="0" hangingPunct="1">
                <a:lnSpc>
                  <a:spcPct val="100000"/>
                </a:lnSpc>
                <a:spcBef>
                  <a:spcPts val="0"/>
                </a:spcBef>
                <a:spcAft>
                  <a:spcPts val="0"/>
                </a:spcAft>
                <a:buClrTx/>
                <a:buSzTx/>
                <a:buFontTx/>
                <a:buNone/>
                <a:tabLst/>
                <a:defRPr/>
              </a:pPr>
              <a:endParaRPr kumimoji="0" lang="en-GB" sz="22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ihåndsform: figur 9">
              <a:extLst>
                <a:ext uri="{FF2B5EF4-FFF2-40B4-BE49-F238E27FC236}">
                  <a16:creationId xmlns:a16="http://schemas.microsoft.com/office/drawing/2014/main" id="{459D61DF-E103-CE8E-659F-51506DDE9796}"/>
                </a:ext>
              </a:extLst>
            </p:cNvPr>
            <p:cNvSpPr/>
            <p:nvPr/>
          </p:nvSpPr>
          <p:spPr>
            <a:xfrm>
              <a:off x="10538136" y="4260816"/>
              <a:ext cx="3523590" cy="3669869"/>
            </a:xfrm>
            <a:custGeom>
              <a:avLst/>
              <a:gdLst>
                <a:gd name="connsiteX0" fmla="*/ 1933711 w 3523590"/>
                <a:gd name="connsiteY0" fmla="*/ 2008691 h 3669869"/>
                <a:gd name="connsiteX1" fmla="*/ 1912921 w 3523590"/>
                <a:gd name="connsiteY1" fmla="*/ 1976759 h 3669869"/>
                <a:gd name="connsiteX2" fmla="*/ 1915884 w 3523590"/>
                <a:gd name="connsiteY2" fmla="*/ 1256443 h 3669869"/>
                <a:gd name="connsiteX3" fmla="*/ 1918113 w 3523590"/>
                <a:gd name="connsiteY3" fmla="*/ 1244559 h 3669869"/>
                <a:gd name="connsiteX4" fmla="*/ 2062917 w 3523590"/>
                <a:gd name="connsiteY4" fmla="*/ 620781 h 3669869"/>
                <a:gd name="connsiteX5" fmla="*/ 1615884 w 3523590"/>
                <a:gd name="connsiteY5" fmla="*/ 51219 h 3669869"/>
                <a:gd name="connsiteX6" fmla="*/ 1436919 w 3523590"/>
                <a:gd name="connsiteY6" fmla="*/ 172997 h 3669869"/>
                <a:gd name="connsiteX7" fmla="*/ 1580981 w 3523590"/>
                <a:gd name="connsiteY7" fmla="*/ 461121 h 3669869"/>
                <a:gd name="connsiteX8" fmla="*/ 1722814 w 3523590"/>
                <a:gd name="connsiteY8" fmla="*/ 654199 h 3669869"/>
                <a:gd name="connsiteX9" fmla="*/ 1727271 w 3523590"/>
                <a:gd name="connsiteY9" fmla="*/ 678710 h 3669869"/>
                <a:gd name="connsiteX10" fmla="*/ 1712415 w 3523590"/>
                <a:gd name="connsiteY10" fmla="*/ 755194 h 3669869"/>
                <a:gd name="connsiteX11" fmla="*/ 1644845 w 3523590"/>
                <a:gd name="connsiteY11" fmla="*/ 760394 h 3669869"/>
                <a:gd name="connsiteX12" fmla="*/ 1494841 w 3523590"/>
                <a:gd name="connsiteY12" fmla="*/ 392065 h 3669869"/>
                <a:gd name="connsiteX13" fmla="*/ 977251 w 3523590"/>
                <a:gd name="connsiteY13" fmla="*/ 72752 h 3669869"/>
                <a:gd name="connsiteX14" fmla="*/ 637148 w 3523590"/>
                <a:gd name="connsiteY14" fmla="*/ 717 h 3669869"/>
                <a:gd name="connsiteX15" fmla="*/ 613386 w 3523590"/>
                <a:gd name="connsiteY15" fmla="*/ 3688 h 3669869"/>
                <a:gd name="connsiteX16" fmla="*/ 592589 w 3523590"/>
                <a:gd name="connsiteY16" fmla="*/ 184139 h 3669869"/>
                <a:gd name="connsiteX17" fmla="*/ 886654 w 3523590"/>
                <a:gd name="connsiteY17" fmla="*/ 350484 h 3669869"/>
                <a:gd name="connsiteX18" fmla="*/ 898539 w 3523590"/>
                <a:gd name="connsiteY18" fmla="*/ 355684 h 3669869"/>
                <a:gd name="connsiteX19" fmla="*/ 1134683 w 3523590"/>
                <a:gd name="connsiteY19" fmla="*/ 510879 h 3669869"/>
                <a:gd name="connsiteX20" fmla="*/ 1148045 w 3523590"/>
                <a:gd name="connsiteY20" fmla="*/ 526478 h 3669869"/>
                <a:gd name="connsiteX21" fmla="*/ 1205974 w 3523590"/>
                <a:gd name="connsiteY21" fmla="*/ 698015 h 3669869"/>
                <a:gd name="connsiteX22" fmla="*/ 1213395 w 3523590"/>
                <a:gd name="connsiteY22" fmla="*/ 705443 h 3669869"/>
                <a:gd name="connsiteX23" fmla="*/ 1383446 w 3523590"/>
                <a:gd name="connsiteY23" fmla="*/ 873266 h 3669869"/>
                <a:gd name="connsiteX24" fmla="*/ 1207453 w 3523590"/>
                <a:gd name="connsiteY24" fmla="*/ 712128 h 3669869"/>
                <a:gd name="connsiteX25" fmla="*/ 1033687 w 3523590"/>
                <a:gd name="connsiteY25" fmla="*/ 551725 h 3669869"/>
                <a:gd name="connsiteX26" fmla="*/ 986164 w 3523590"/>
                <a:gd name="connsiteY26" fmla="*/ 542069 h 3669869"/>
                <a:gd name="connsiteX27" fmla="*/ 937156 w 3523590"/>
                <a:gd name="connsiteY27" fmla="*/ 530935 h 3669869"/>
                <a:gd name="connsiteX28" fmla="*/ 839131 w 3523590"/>
                <a:gd name="connsiteY28" fmla="*/ 510879 h 3669869"/>
                <a:gd name="connsiteX29" fmla="*/ 641604 w 3523590"/>
                <a:gd name="connsiteY29" fmla="*/ 482661 h 3669869"/>
                <a:gd name="connsiteX30" fmla="*/ 593331 w 3523590"/>
                <a:gd name="connsiteY30" fmla="*/ 482661 h 3669869"/>
                <a:gd name="connsiteX31" fmla="*/ 548779 w 3523590"/>
                <a:gd name="connsiteY31" fmla="*/ 496774 h 3669869"/>
                <a:gd name="connsiteX32" fmla="*/ 461154 w 3523590"/>
                <a:gd name="connsiteY32" fmla="*/ 543554 h 3669869"/>
                <a:gd name="connsiteX33" fmla="*/ 291837 w 3523590"/>
                <a:gd name="connsiteY33" fmla="*/ 649749 h 3669869"/>
                <a:gd name="connsiteX34" fmla="*/ 207926 w 3523590"/>
                <a:gd name="connsiteY34" fmla="*/ 704700 h 3669869"/>
                <a:gd name="connsiteX35" fmla="*/ 165602 w 3523590"/>
                <a:gd name="connsiteY35" fmla="*/ 732168 h 3669869"/>
                <a:gd name="connsiteX36" fmla="*/ 144805 w 3523590"/>
                <a:gd name="connsiteY36" fmla="*/ 745545 h 3669869"/>
                <a:gd name="connsiteX37" fmla="*/ 128471 w 3523590"/>
                <a:gd name="connsiteY37" fmla="*/ 760394 h 3669869"/>
                <a:gd name="connsiteX38" fmla="*/ 118072 w 3523590"/>
                <a:gd name="connsiteY38" fmla="*/ 799753 h 3669869"/>
                <a:gd name="connsiteX39" fmla="*/ 138870 w 3523590"/>
                <a:gd name="connsiteY39" fmla="*/ 839848 h 3669869"/>
                <a:gd name="connsiteX40" fmla="*/ 217582 w 3523590"/>
                <a:gd name="connsiteY40" fmla="*/ 891085 h 3669869"/>
                <a:gd name="connsiteX41" fmla="*/ 263620 w 3523590"/>
                <a:gd name="connsiteY41" fmla="*/ 900741 h 3669869"/>
                <a:gd name="connsiteX42" fmla="*/ 311150 w 3523590"/>
                <a:gd name="connsiteY42" fmla="*/ 896285 h 3669869"/>
                <a:gd name="connsiteX43" fmla="*/ 406203 w 3523590"/>
                <a:gd name="connsiteY43" fmla="*/ 870295 h 3669869"/>
                <a:gd name="connsiteX44" fmla="*/ 591845 w 3523590"/>
                <a:gd name="connsiteY44" fmla="*/ 795289 h 3669869"/>
                <a:gd name="connsiteX45" fmla="*/ 617835 w 3523590"/>
                <a:gd name="connsiteY45" fmla="*/ 792325 h 3669869"/>
                <a:gd name="connsiteX46" fmla="*/ 848780 w 3523590"/>
                <a:gd name="connsiteY46" fmla="*/ 857668 h 3669869"/>
                <a:gd name="connsiteX47" fmla="*/ 868092 w 3523590"/>
                <a:gd name="connsiteY47" fmla="*/ 871781 h 3669869"/>
                <a:gd name="connsiteX48" fmla="*/ 1005469 w 3523590"/>
                <a:gd name="connsiteY48" fmla="*/ 1073764 h 3669869"/>
                <a:gd name="connsiteX49" fmla="*/ 1055970 w 3523590"/>
                <a:gd name="connsiteY49" fmla="*/ 1523776 h 3669869"/>
                <a:gd name="connsiteX50" fmla="*/ 646796 w 3523590"/>
                <a:gd name="connsiteY50" fmla="*/ 1641105 h 3669869"/>
                <a:gd name="connsiteX51" fmla="*/ 415852 w 3523590"/>
                <a:gd name="connsiteY51" fmla="*/ 1466597 h 3669869"/>
                <a:gd name="connsiteX52" fmla="*/ 403232 w 3523590"/>
                <a:gd name="connsiteY52" fmla="*/ 1445057 h 3669869"/>
                <a:gd name="connsiteX53" fmla="*/ 360901 w 3523590"/>
                <a:gd name="connsiteY53" fmla="*/ 1288375 h 3669869"/>
                <a:gd name="connsiteX54" fmla="*/ 0 w 3523590"/>
                <a:gd name="connsiteY54" fmla="*/ 1376743 h 3669869"/>
                <a:gd name="connsiteX55" fmla="*/ 22276 w 3523590"/>
                <a:gd name="connsiteY55" fmla="*/ 1500015 h 3669869"/>
                <a:gd name="connsiteX56" fmla="*/ 63121 w 3523590"/>
                <a:gd name="connsiteY56" fmla="*/ 1630707 h 3669869"/>
                <a:gd name="connsiteX57" fmla="*/ 130699 w 3523590"/>
                <a:gd name="connsiteY57" fmla="*/ 1748043 h 3669869"/>
                <a:gd name="connsiteX58" fmla="*/ 177479 w 3523590"/>
                <a:gd name="connsiteY58" fmla="*/ 1796309 h 3669869"/>
                <a:gd name="connsiteX59" fmla="*/ 229466 w 3523590"/>
                <a:gd name="connsiteY59" fmla="*/ 1842346 h 3669869"/>
                <a:gd name="connsiteX60" fmla="*/ 279218 w 3523590"/>
                <a:gd name="connsiteY60" fmla="*/ 1889876 h 3669869"/>
                <a:gd name="connsiteX61" fmla="*/ 328226 w 3523590"/>
                <a:gd name="connsiteY61" fmla="*/ 1938142 h 3669869"/>
                <a:gd name="connsiteX62" fmla="*/ 426250 w 3523590"/>
                <a:gd name="connsiteY62" fmla="*/ 2035416 h 3669869"/>
                <a:gd name="connsiteX63" fmla="*/ 620064 w 3523590"/>
                <a:gd name="connsiteY63" fmla="*/ 2230730 h 3669869"/>
                <a:gd name="connsiteX64" fmla="*/ 1009926 w 3523590"/>
                <a:gd name="connsiteY64" fmla="*/ 2619099 h 3669869"/>
                <a:gd name="connsiteX65" fmla="*/ 1059684 w 3523590"/>
                <a:gd name="connsiteY65" fmla="*/ 2666622 h 3669869"/>
                <a:gd name="connsiteX66" fmla="*/ 1109435 w 3523590"/>
                <a:gd name="connsiteY66" fmla="*/ 2713409 h 3669869"/>
                <a:gd name="connsiteX67" fmla="*/ 1213395 w 3523590"/>
                <a:gd name="connsiteY67" fmla="*/ 2801777 h 3669869"/>
                <a:gd name="connsiteX68" fmla="*/ 1431720 w 3523590"/>
                <a:gd name="connsiteY68" fmla="*/ 2968858 h 3669869"/>
                <a:gd name="connsiteX69" fmla="*/ 2310188 w 3523590"/>
                <a:gd name="connsiteY69" fmla="*/ 3631988 h 3669869"/>
                <a:gd name="connsiteX70" fmla="*/ 2360697 w 3523590"/>
                <a:gd name="connsiteY70" fmla="*/ 3669870 h 3669869"/>
                <a:gd name="connsiteX71" fmla="*/ 3523590 w 3523590"/>
                <a:gd name="connsiteY71" fmla="*/ 3669870 h 3669869"/>
                <a:gd name="connsiteX72" fmla="*/ 3523590 w 3523590"/>
                <a:gd name="connsiteY72" fmla="*/ 2730486 h 3669869"/>
                <a:gd name="connsiteX73" fmla="*/ 1933711 w 3523590"/>
                <a:gd name="connsiteY73" fmla="*/ 2008691 h 366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523590" h="3669869">
                  <a:moveTo>
                    <a:pt x="1933711" y="2008691"/>
                  </a:moveTo>
                  <a:cubicBezTo>
                    <a:pt x="1921084" y="2002749"/>
                    <a:pt x="1912921" y="1990122"/>
                    <a:pt x="1912921" y="1976759"/>
                  </a:cubicBezTo>
                  <a:lnTo>
                    <a:pt x="1915884" y="1256443"/>
                  </a:lnTo>
                  <a:cubicBezTo>
                    <a:pt x="1915884" y="1252729"/>
                    <a:pt x="1916628" y="1248273"/>
                    <a:pt x="1918113" y="1244559"/>
                  </a:cubicBezTo>
                  <a:cubicBezTo>
                    <a:pt x="1937425" y="1188865"/>
                    <a:pt x="2095600" y="733653"/>
                    <a:pt x="2062917" y="620781"/>
                  </a:cubicBezTo>
                  <a:cubicBezTo>
                    <a:pt x="2028022" y="500481"/>
                    <a:pt x="1639645" y="78694"/>
                    <a:pt x="1615884" y="51219"/>
                  </a:cubicBezTo>
                  <a:cubicBezTo>
                    <a:pt x="1572068" y="725"/>
                    <a:pt x="1436176" y="88343"/>
                    <a:pt x="1436919" y="172997"/>
                  </a:cubicBezTo>
                  <a:cubicBezTo>
                    <a:pt x="1437662" y="257659"/>
                    <a:pt x="1503004" y="383151"/>
                    <a:pt x="1580981" y="461121"/>
                  </a:cubicBezTo>
                  <a:cubicBezTo>
                    <a:pt x="1644102" y="524985"/>
                    <a:pt x="1702766" y="620781"/>
                    <a:pt x="1722814" y="654199"/>
                  </a:cubicBezTo>
                  <a:cubicBezTo>
                    <a:pt x="1727271" y="661626"/>
                    <a:pt x="1728756" y="670540"/>
                    <a:pt x="1727271" y="678710"/>
                  </a:cubicBezTo>
                  <a:lnTo>
                    <a:pt x="1712415" y="755194"/>
                  </a:lnTo>
                  <a:cubicBezTo>
                    <a:pt x="1705738" y="790097"/>
                    <a:pt x="1656722" y="793811"/>
                    <a:pt x="1644845" y="760394"/>
                  </a:cubicBezTo>
                  <a:cubicBezTo>
                    <a:pt x="1598800" y="631930"/>
                    <a:pt x="1503746" y="421026"/>
                    <a:pt x="1494841" y="392065"/>
                  </a:cubicBezTo>
                  <a:cubicBezTo>
                    <a:pt x="1479985" y="347513"/>
                    <a:pt x="1034430" y="82401"/>
                    <a:pt x="977251" y="72752"/>
                  </a:cubicBezTo>
                  <a:cubicBezTo>
                    <a:pt x="926757" y="64581"/>
                    <a:pt x="692098" y="13344"/>
                    <a:pt x="637148" y="717"/>
                  </a:cubicBezTo>
                  <a:cubicBezTo>
                    <a:pt x="628977" y="-768"/>
                    <a:pt x="620806" y="-25"/>
                    <a:pt x="613386" y="3688"/>
                  </a:cubicBezTo>
                  <a:cubicBezTo>
                    <a:pt x="581454" y="20772"/>
                    <a:pt x="502734" y="77208"/>
                    <a:pt x="592589" y="184139"/>
                  </a:cubicBezTo>
                  <a:cubicBezTo>
                    <a:pt x="691356" y="301468"/>
                    <a:pt x="853237" y="342313"/>
                    <a:pt x="886654" y="350484"/>
                  </a:cubicBezTo>
                  <a:cubicBezTo>
                    <a:pt x="891111" y="351227"/>
                    <a:pt x="894825" y="353455"/>
                    <a:pt x="898539" y="355684"/>
                  </a:cubicBezTo>
                  <a:lnTo>
                    <a:pt x="1134683" y="510879"/>
                  </a:lnTo>
                  <a:cubicBezTo>
                    <a:pt x="1140625" y="514593"/>
                    <a:pt x="1145081" y="520535"/>
                    <a:pt x="1148045" y="526478"/>
                  </a:cubicBezTo>
                  <a:cubicBezTo>
                    <a:pt x="1159187" y="552468"/>
                    <a:pt x="1192604" y="656427"/>
                    <a:pt x="1205974" y="698015"/>
                  </a:cubicBezTo>
                  <a:lnTo>
                    <a:pt x="1213395" y="705443"/>
                  </a:lnTo>
                  <a:lnTo>
                    <a:pt x="1383446" y="873266"/>
                  </a:lnTo>
                  <a:lnTo>
                    <a:pt x="1207453" y="712128"/>
                  </a:lnTo>
                  <a:lnTo>
                    <a:pt x="1033687" y="551725"/>
                  </a:lnTo>
                  <a:cubicBezTo>
                    <a:pt x="1018096" y="548754"/>
                    <a:pt x="1001755" y="545783"/>
                    <a:pt x="986164" y="542069"/>
                  </a:cubicBezTo>
                  <a:cubicBezTo>
                    <a:pt x="969823" y="538355"/>
                    <a:pt x="953489" y="534641"/>
                    <a:pt x="937156" y="530935"/>
                  </a:cubicBezTo>
                  <a:cubicBezTo>
                    <a:pt x="904481" y="524249"/>
                    <a:pt x="871806" y="517564"/>
                    <a:pt x="839131" y="510879"/>
                  </a:cubicBezTo>
                  <a:cubicBezTo>
                    <a:pt x="773782" y="498995"/>
                    <a:pt x="707689" y="487118"/>
                    <a:pt x="641604" y="482661"/>
                  </a:cubicBezTo>
                  <a:cubicBezTo>
                    <a:pt x="625263" y="481919"/>
                    <a:pt x="608929" y="481176"/>
                    <a:pt x="593331" y="482661"/>
                  </a:cubicBezTo>
                  <a:cubicBezTo>
                    <a:pt x="578483" y="484147"/>
                    <a:pt x="563627" y="490089"/>
                    <a:pt x="548779" y="496774"/>
                  </a:cubicBezTo>
                  <a:cubicBezTo>
                    <a:pt x="519076" y="510144"/>
                    <a:pt x="490115" y="526478"/>
                    <a:pt x="461154" y="543554"/>
                  </a:cubicBezTo>
                  <a:cubicBezTo>
                    <a:pt x="403975" y="576972"/>
                    <a:pt x="347531" y="613361"/>
                    <a:pt x="291837" y="649749"/>
                  </a:cubicBezTo>
                  <a:lnTo>
                    <a:pt x="207926" y="704700"/>
                  </a:lnTo>
                  <a:lnTo>
                    <a:pt x="165602" y="732168"/>
                  </a:lnTo>
                  <a:lnTo>
                    <a:pt x="144805" y="745545"/>
                  </a:lnTo>
                  <a:cubicBezTo>
                    <a:pt x="138862" y="750002"/>
                    <a:pt x="132928" y="755194"/>
                    <a:pt x="128471" y="760394"/>
                  </a:cubicBezTo>
                  <a:cubicBezTo>
                    <a:pt x="119558" y="771535"/>
                    <a:pt x="115844" y="785640"/>
                    <a:pt x="118072" y="799753"/>
                  </a:cubicBezTo>
                  <a:cubicBezTo>
                    <a:pt x="120300" y="813859"/>
                    <a:pt x="128471" y="827964"/>
                    <a:pt x="138870" y="839848"/>
                  </a:cubicBezTo>
                  <a:cubicBezTo>
                    <a:pt x="158918" y="863610"/>
                    <a:pt x="187878" y="880694"/>
                    <a:pt x="217582" y="891085"/>
                  </a:cubicBezTo>
                  <a:cubicBezTo>
                    <a:pt x="232430" y="896285"/>
                    <a:pt x="248771" y="899999"/>
                    <a:pt x="263620" y="900741"/>
                  </a:cubicBezTo>
                  <a:cubicBezTo>
                    <a:pt x="279218" y="901484"/>
                    <a:pt x="295551" y="899256"/>
                    <a:pt x="311150" y="896285"/>
                  </a:cubicBezTo>
                  <a:cubicBezTo>
                    <a:pt x="343082" y="890350"/>
                    <a:pt x="374271" y="879208"/>
                    <a:pt x="406203" y="870295"/>
                  </a:cubicBezTo>
                  <a:cubicBezTo>
                    <a:pt x="469317" y="850247"/>
                    <a:pt x="530953" y="823507"/>
                    <a:pt x="591845" y="795289"/>
                  </a:cubicBezTo>
                  <a:cubicBezTo>
                    <a:pt x="600016" y="790833"/>
                    <a:pt x="608929" y="790097"/>
                    <a:pt x="617835" y="792325"/>
                  </a:cubicBezTo>
                  <a:lnTo>
                    <a:pt x="848780" y="857668"/>
                  </a:lnTo>
                  <a:cubicBezTo>
                    <a:pt x="856951" y="859896"/>
                    <a:pt x="863635" y="865103"/>
                    <a:pt x="868092" y="871781"/>
                  </a:cubicBezTo>
                  <a:lnTo>
                    <a:pt x="1005469" y="1073764"/>
                  </a:lnTo>
                  <a:cubicBezTo>
                    <a:pt x="1005469" y="1073764"/>
                    <a:pt x="1208938" y="1402733"/>
                    <a:pt x="1055970" y="1523776"/>
                  </a:cubicBezTo>
                  <a:cubicBezTo>
                    <a:pt x="809428" y="1718339"/>
                    <a:pt x="729230" y="1696799"/>
                    <a:pt x="646796" y="1641105"/>
                  </a:cubicBezTo>
                  <a:cubicBezTo>
                    <a:pt x="576998" y="1593582"/>
                    <a:pt x="452983" y="1495558"/>
                    <a:pt x="415852" y="1466597"/>
                  </a:cubicBezTo>
                  <a:cubicBezTo>
                    <a:pt x="409167" y="1461398"/>
                    <a:pt x="404710" y="1453970"/>
                    <a:pt x="403232" y="1445057"/>
                  </a:cubicBezTo>
                  <a:cubicBezTo>
                    <a:pt x="398775" y="1419067"/>
                    <a:pt x="386148" y="1356696"/>
                    <a:pt x="360901" y="1288375"/>
                  </a:cubicBezTo>
                  <a:lnTo>
                    <a:pt x="0" y="1376743"/>
                  </a:lnTo>
                  <a:cubicBezTo>
                    <a:pt x="5942" y="1418331"/>
                    <a:pt x="12627" y="1459912"/>
                    <a:pt x="22276" y="1500015"/>
                  </a:cubicBezTo>
                  <a:cubicBezTo>
                    <a:pt x="32675" y="1544566"/>
                    <a:pt x="45302" y="1588375"/>
                    <a:pt x="63121" y="1630707"/>
                  </a:cubicBezTo>
                  <a:cubicBezTo>
                    <a:pt x="80198" y="1673037"/>
                    <a:pt x="102481" y="1712397"/>
                    <a:pt x="130699" y="1748043"/>
                  </a:cubicBezTo>
                  <a:cubicBezTo>
                    <a:pt x="144805" y="1765862"/>
                    <a:pt x="160403" y="1781461"/>
                    <a:pt x="177479" y="1796309"/>
                  </a:cubicBezTo>
                  <a:cubicBezTo>
                    <a:pt x="194564" y="1811164"/>
                    <a:pt x="213125" y="1826005"/>
                    <a:pt x="229466" y="1842346"/>
                  </a:cubicBezTo>
                  <a:cubicBezTo>
                    <a:pt x="246543" y="1857937"/>
                    <a:pt x="262877" y="1873535"/>
                    <a:pt x="279218" y="1889876"/>
                  </a:cubicBezTo>
                  <a:lnTo>
                    <a:pt x="328226" y="1938142"/>
                  </a:lnTo>
                  <a:cubicBezTo>
                    <a:pt x="360901" y="1970074"/>
                    <a:pt x="393576" y="2002742"/>
                    <a:pt x="426250" y="2035416"/>
                  </a:cubicBezTo>
                  <a:lnTo>
                    <a:pt x="620064" y="2230730"/>
                  </a:lnTo>
                  <a:cubicBezTo>
                    <a:pt x="749277" y="2360679"/>
                    <a:pt x="878484" y="2491378"/>
                    <a:pt x="1009926" y="2619099"/>
                  </a:cubicBezTo>
                  <a:cubicBezTo>
                    <a:pt x="1026259" y="2635440"/>
                    <a:pt x="1042600" y="2651031"/>
                    <a:pt x="1059684" y="2666622"/>
                  </a:cubicBezTo>
                  <a:cubicBezTo>
                    <a:pt x="1076018" y="2682213"/>
                    <a:pt x="1092352" y="2698561"/>
                    <a:pt x="1109435" y="2713409"/>
                  </a:cubicBezTo>
                  <a:cubicBezTo>
                    <a:pt x="1142853" y="2744598"/>
                    <a:pt x="1177013" y="2774302"/>
                    <a:pt x="1213395" y="2801777"/>
                  </a:cubicBezTo>
                  <a:cubicBezTo>
                    <a:pt x="1286172" y="2857471"/>
                    <a:pt x="1358942" y="2913165"/>
                    <a:pt x="1431720" y="2968858"/>
                  </a:cubicBezTo>
                  <a:lnTo>
                    <a:pt x="2310188" y="3631988"/>
                  </a:lnTo>
                  <a:lnTo>
                    <a:pt x="2360697" y="3669870"/>
                  </a:lnTo>
                  <a:lnTo>
                    <a:pt x="3523590" y="3669870"/>
                  </a:lnTo>
                  <a:lnTo>
                    <a:pt x="3523590" y="2730486"/>
                  </a:lnTo>
                  <a:lnTo>
                    <a:pt x="1933711" y="2008691"/>
                  </a:lnTo>
                  <a:close/>
                </a:path>
              </a:pathLst>
            </a:custGeom>
            <a:solidFill>
              <a:srgbClr val="1E2B3C"/>
            </a:solidFill>
            <a:ln w="7421" cap="flat">
              <a:noFill/>
              <a:prstDash val="solid"/>
              <a:miter/>
            </a:ln>
          </p:spPr>
          <p:txBody>
            <a:bodyPr rtlCol="0" anchor="ctr"/>
            <a:lstStyle/>
            <a:p>
              <a:pPr marL="0" marR="0" lvl="0" indent="0" algn="l" defTabSz="1149834" rtl="0" eaLnBrk="1" fontAlgn="auto" latinLnBrk="0" hangingPunct="1">
                <a:lnSpc>
                  <a:spcPct val="100000"/>
                </a:lnSpc>
                <a:spcBef>
                  <a:spcPts val="0"/>
                </a:spcBef>
                <a:spcAft>
                  <a:spcPts val="0"/>
                </a:spcAft>
                <a:buClrTx/>
                <a:buSzTx/>
                <a:buFontTx/>
                <a:buNone/>
                <a:tabLst/>
                <a:defRPr/>
              </a:pPr>
              <a:endParaRPr kumimoji="0" lang="en-GB" sz="22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ihåndsform: figur 10">
              <a:extLst>
                <a:ext uri="{FF2B5EF4-FFF2-40B4-BE49-F238E27FC236}">
                  <a16:creationId xmlns:a16="http://schemas.microsoft.com/office/drawing/2014/main" id="{A887D69B-CDFC-9765-4DA7-D2898225A9B3}"/>
                </a:ext>
              </a:extLst>
            </p:cNvPr>
            <p:cNvSpPr/>
            <p:nvPr/>
          </p:nvSpPr>
          <p:spPr>
            <a:xfrm>
              <a:off x="10516701" y="5287591"/>
              <a:ext cx="380092" cy="352197"/>
            </a:xfrm>
            <a:custGeom>
              <a:avLst/>
              <a:gdLst>
                <a:gd name="connsiteX0" fmla="*/ 285782 w 380092"/>
                <a:gd name="connsiteY0" fmla="*/ 90806 h 352197"/>
                <a:gd name="connsiteX1" fmla="*/ 630 w 380092"/>
                <a:gd name="connsiteY1" fmla="*/ 104169 h 352197"/>
                <a:gd name="connsiteX2" fmla="*/ 17706 w 380092"/>
                <a:gd name="connsiteY2" fmla="*/ 341056 h 352197"/>
                <a:gd name="connsiteX3" fmla="*/ 19199 w 380092"/>
                <a:gd name="connsiteY3" fmla="*/ 352197 h 352197"/>
                <a:gd name="connsiteX4" fmla="*/ 380093 w 380092"/>
                <a:gd name="connsiteY4" fmla="*/ 263829 h 352197"/>
                <a:gd name="connsiteX5" fmla="*/ 285782 w 380092"/>
                <a:gd name="connsiteY5" fmla="*/ 90806 h 352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092" h="352197">
                  <a:moveTo>
                    <a:pt x="285782" y="90806"/>
                  </a:moveTo>
                  <a:cubicBezTo>
                    <a:pt x="189994" y="-22074"/>
                    <a:pt x="-12733" y="-42864"/>
                    <a:pt x="630" y="104169"/>
                  </a:cubicBezTo>
                  <a:cubicBezTo>
                    <a:pt x="5829" y="159119"/>
                    <a:pt x="7315" y="246009"/>
                    <a:pt x="17706" y="341056"/>
                  </a:cubicBezTo>
                  <a:cubicBezTo>
                    <a:pt x="18449" y="344769"/>
                    <a:pt x="18456" y="348483"/>
                    <a:pt x="19199" y="352197"/>
                  </a:cubicBezTo>
                  <a:lnTo>
                    <a:pt x="380093" y="263829"/>
                  </a:lnTo>
                  <a:cubicBezTo>
                    <a:pt x="358560" y="204421"/>
                    <a:pt x="328113" y="140557"/>
                    <a:pt x="285782" y="90806"/>
                  </a:cubicBezTo>
                  <a:close/>
                </a:path>
              </a:pathLst>
            </a:custGeom>
            <a:solidFill>
              <a:srgbClr val="F05F63"/>
            </a:solidFill>
            <a:ln w="7421" cap="flat">
              <a:noFill/>
              <a:prstDash val="solid"/>
              <a:miter/>
            </a:ln>
          </p:spPr>
          <p:txBody>
            <a:bodyPr rtlCol="0" anchor="ctr"/>
            <a:lstStyle/>
            <a:p>
              <a:pPr marL="0" marR="0" lvl="0" indent="0" algn="l" defTabSz="1149834" rtl="0" eaLnBrk="1" fontAlgn="auto" latinLnBrk="0" hangingPunct="1">
                <a:lnSpc>
                  <a:spcPct val="100000"/>
                </a:lnSpc>
                <a:spcBef>
                  <a:spcPts val="0"/>
                </a:spcBef>
                <a:spcAft>
                  <a:spcPts val="0"/>
                </a:spcAft>
                <a:buClrTx/>
                <a:buSzTx/>
                <a:buFontTx/>
                <a:buNone/>
                <a:tabLst/>
                <a:defRPr/>
              </a:pPr>
              <a:endParaRPr kumimoji="0" lang="en-GB" sz="22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ihåndsform: figur 11">
              <a:extLst>
                <a:ext uri="{FF2B5EF4-FFF2-40B4-BE49-F238E27FC236}">
                  <a16:creationId xmlns:a16="http://schemas.microsoft.com/office/drawing/2014/main" id="{D45C0BF5-DEF5-30DC-E350-DC3175BD2F48}"/>
                </a:ext>
              </a:extLst>
            </p:cNvPr>
            <p:cNvSpPr/>
            <p:nvPr/>
          </p:nvSpPr>
          <p:spPr>
            <a:xfrm>
              <a:off x="10631835" y="4724051"/>
              <a:ext cx="1285282" cy="456955"/>
            </a:xfrm>
            <a:custGeom>
              <a:avLst/>
              <a:gdLst>
                <a:gd name="connsiteX0" fmla="*/ 100106 w 1285282"/>
                <a:gd name="connsiteY0" fmla="*/ 226610 h 456955"/>
                <a:gd name="connsiteX1" fmla="*/ 57783 w 1285282"/>
                <a:gd name="connsiteY1" fmla="*/ 254078 h 456955"/>
                <a:gd name="connsiteX2" fmla="*/ 36243 w 1285282"/>
                <a:gd name="connsiteY2" fmla="*/ 267456 h 456955"/>
                <a:gd name="connsiteX3" fmla="*/ 15452 w 1285282"/>
                <a:gd name="connsiteY3" fmla="*/ 286018 h 456955"/>
                <a:gd name="connsiteX4" fmla="*/ 2090 w 1285282"/>
                <a:gd name="connsiteY4" fmla="*/ 312007 h 456955"/>
                <a:gd name="connsiteX5" fmla="*/ 1339 w 1285282"/>
                <a:gd name="connsiteY5" fmla="*/ 340968 h 456955"/>
                <a:gd name="connsiteX6" fmla="*/ 25851 w 1285282"/>
                <a:gd name="connsiteY6" fmla="*/ 389234 h 456955"/>
                <a:gd name="connsiteX7" fmla="*/ 112734 w 1285282"/>
                <a:gd name="connsiteY7" fmla="*/ 446413 h 456955"/>
                <a:gd name="connsiteX8" fmla="*/ 164713 w 1285282"/>
                <a:gd name="connsiteY8" fmla="*/ 456812 h 456955"/>
                <a:gd name="connsiteX9" fmla="*/ 216693 w 1285282"/>
                <a:gd name="connsiteY9" fmla="*/ 452355 h 456955"/>
                <a:gd name="connsiteX10" fmla="*/ 266444 w 1285282"/>
                <a:gd name="connsiteY10" fmla="*/ 440478 h 456955"/>
                <a:gd name="connsiteX11" fmla="*/ 313975 w 1285282"/>
                <a:gd name="connsiteY11" fmla="*/ 423394 h 456955"/>
                <a:gd name="connsiteX12" fmla="*/ 394172 w 1285282"/>
                <a:gd name="connsiteY12" fmla="*/ 387006 h 456955"/>
                <a:gd name="connsiteX13" fmla="*/ 493682 w 1285282"/>
                <a:gd name="connsiteY13" fmla="*/ 332798 h 456955"/>
                <a:gd name="connsiteX14" fmla="*/ 308033 w 1285282"/>
                <a:gd name="connsiteY14" fmla="*/ 407796 h 456955"/>
                <a:gd name="connsiteX15" fmla="*/ 212979 w 1285282"/>
                <a:gd name="connsiteY15" fmla="*/ 433786 h 456955"/>
                <a:gd name="connsiteX16" fmla="*/ 165456 w 1285282"/>
                <a:gd name="connsiteY16" fmla="*/ 438250 h 456955"/>
                <a:gd name="connsiteX17" fmla="*/ 119419 w 1285282"/>
                <a:gd name="connsiteY17" fmla="*/ 428586 h 456955"/>
                <a:gd name="connsiteX18" fmla="*/ 40699 w 1285282"/>
                <a:gd name="connsiteY18" fmla="*/ 377357 h 456955"/>
                <a:gd name="connsiteX19" fmla="*/ 19909 w 1285282"/>
                <a:gd name="connsiteY19" fmla="*/ 337254 h 456955"/>
                <a:gd name="connsiteX20" fmla="*/ 30308 w 1285282"/>
                <a:gd name="connsiteY20" fmla="*/ 297895 h 456955"/>
                <a:gd name="connsiteX21" fmla="*/ 46641 w 1285282"/>
                <a:gd name="connsiteY21" fmla="*/ 283047 h 456955"/>
                <a:gd name="connsiteX22" fmla="*/ 67432 w 1285282"/>
                <a:gd name="connsiteY22" fmla="*/ 269676 h 456955"/>
                <a:gd name="connsiteX23" fmla="*/ 109763 w 1285282"/>
                <a:gd name="connsiteY23" fmla="*/ 242201 h 456955"/>
                <a:gd name="connsiteX24" fmla="*/ 193675 w 1285282"/>
                <a:gd name="connsiteY24" fmla="*/ 187250 h 456955"/>
                <a:gd name="connsiteX25" fmla="*/ 362983 w 1285282"/>
                <a:gd name="connsiteY25" fmla="*/ 81056 h 456955"/>
                <a:gd name="connsiteX26" fmla="*/ 450609 w 1285282"/>
                <a:gd name="connsiteY26" fmla="*/ 34275 h 456955"/>
                <a:gd name="connsiteX27" fmla="*/ 495168 w 1285282"/>
                <a:gd name="connsiteY27" fmla="*/ 20162 h 456955"/>
                <a:gd name="connsiteX28" fmla="*/ 543433 w 1285282"/>
                <a:gd name="connsiteY28" fmla="*/ 20162 h 456955"/>
                <a:gd name="connsiteX29" fmla="*/ 740968 w 1285282"/>
                <a:gd name="connsiteY29" fmla="*/ 48388 h 456955"/>
                <a:gd name="connsiteX30" fmla="*/ 838985 w 1285282"/>
                <a:gd name="connsiteY30" fmla="*/ 68436 h 456955"/>
                <a:gd name="connsiteX31" fmla="*/ 888001 w 1285282"/>
                <a:gd name="connsiteY31" fmla="*/ 79570 h 456955"/>
                <a:gd name="connsiteX32" fmla="*/ 935524 w 1285282"/>
                <a:gd name="connsiteY32" fmla="*/ 89233 h 456955"/>
                <a:gd name="connsiteX33" fmla="*/ 1109289 w 1285282"/>
                <a:gd name="connsiteY33" fmla="*/ 249629 h 456955"/>
                <a:gd name="connsiteX34" fmla="*/ 1285283 w 1285282"/>
                <a:gd name="connsiteY34" fmla="*/ 410775 h 456955"/>
                <a:gd name="connsiteX35" fmla="*/ 1115232 w 1285282"/>
                <a:gd name="connsiteY35" fmla="*/ 242944 h 456955"/>
                <a:gd name="connsiteX36" fmla="*/ 1107804 w 1285282"/>
                <a:gd name="connsiteY36" fmla="*/ 235516 h 456955"/>
                <a:gd name="connsiteX37" fmla="*/ 944437 w 1285282"/>
                <a:gd name="connsiteY37" fmla="*/ 75121 h 456955"/>
                <a:gd name="connsiteX38" fmla="*/ 942952 w 1285282"/>
                <a:gd name="connsiteY38" fmla="*/ 73635 h 456955"/>
                <a:gd name="connsiteX39" fmla="*/ 940723 w 1285282"/>
                <a:gd name="connsiteY39" fmla="*/ 72892 h 456955"/>
                <a:gd name="connsiteX40" fmla="*/ 891707 w 1285282"/>
                <a:gd name="connsiteY40" fmla="*/ 60265 h 456955"/>
                <a:gd name="connsiteX41" fmla="*/ 842699 w 1285282"/>
                <a:gd name="connsiteY41" fmla="*/ 49866 h 456955"/>
                <a:gd name="connsiteX42" fmla="*/ 743932 w 1285282"/>
                <a:gd name="connsiteY42" fmla="*/ 29826 h 456955"/>
                <a:gd name="connsiteX43" fmla="*/ 644429 w 1285282"/>
                <a:gd name="connsiteY43" fmla="*/ 12735 h 456955"/>
                <a:gd name="connsiteX44" fmla="*/ 544177 w 1285282"/>
                <a:gd name="connsiteY44" fmla="*/ 858 h 456955"/>
                <a:gd name="connsiteX45" fmla="*/ 492197 w 1285282"/>
                <a:gd name="connsiteY45" fmla="*/ 858 h 456955"/>
                <a:gd name="connsiteX46" fmla="*/ 478827 w 1285282"/>
                <a:gd name="connsiteY46" fmla="*/ 3086 h 456955"/>
                <a:gd name="connsiteX47" fmla="*/ 466207 w 1285282"/>
                <a:gd name="connsiteY47" fmla="*/ 6800 h 456955"/>
                <a:gd name="connsiteX48" fmla="*/ 442446 w 1285282"/>
                <a:gd name="connsiteY48" fmla="*/ 16448 h 456955"/>
                <a:gd name="connsiteX49" fmla="*/ 353335 w 1285282"/>
                <a:gd name="connsiteY49" fmla="*/ 63979 h 456955"/>
                <a:gd name="connsiteX50" fmla="*/ 319917 w 1285282"/>
                <a:gd name="connsiteY50" fmla="*/ 84034 h 456955"/>
                <a:gd name="connsiteX51" fmla="*/ 182533 w 1285282"/>
                <a:gd name="connsiteY51" fmla="*/ 170917 h 456955"/>
                <a:gd name="connsiteX52" fmla="*/ 100106 w 1285282"/>
                <a:gd name="connsiteY52" fmla="*/ 226610 h 456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285282" h="456955">
                  <a:moveTo>
                    <a:pt x="100106" y="226610"/>
                  </a:moveTo>
                  <a:lnTo>
                    <a:pt x="57783" y="254078"/>
                  </a:lnTo>
                  <a:lnTo>
                    <a:pt x="36243" y="267456"/>
                  </a:lnTo>
                  <a:cubicBezTo>
                    <a:pt x="28815" y="272647"/>
                    <a:pt x="21394" y="278590"/>
                    <a:pt x="15452" y="286018"/>
                  </a:cubicBezTo>
                  <a:cubicBezTo>
                    <a:pt x="9510" y="293445"/>
                    <a:pt x="5053" y="302351"/>
                    <a:pt x="2090" y="312007"/>
                  </a:cubicBezTo>
                  <a:cubicBezTo>
                    <a:pt x="-139" y="321663"/>
                    <a:pt x="-881" y="331312"/>
                    <a:pt x="1339" y="340968"/>
                  </a:cubicBezTo>
                  <a:cubicBezTo>
                    <a:pt x="5053" y="359530"/>
                    <a:pt x="14710" y="375864"/>
                    <a:pt x="25851" y="389234"/>
                  </a:cubicBezTo>
                  <a:cubicBezTo>
                    <a:pt x="48870" y="415967"/>
                    <a:pt x="80059" y="434536"/>
                    <a:pt x="112734" y="446413"/>
                  </a:cubicBezTo>
                  <a:cubicBezTo>
                    <a:pt x="129068" y="452355"/>
                    <a:pt x="146152" y="456069"/>
                    <a:pt x="164713" y="456812"/>
                  </a:cubicBezTo>
                  <a:cubicBezTo>
                    <a:pt x="182533" y="457555"/>
                    <a:pt x="199617" y="455326"/>
                    <a:pt x="216693" y="452355"/>
                  </a:cubicBezTo>
                  <a:cubicBezTo>
                    <a:pt x="233777" y="449384"/>
                    <a:pt x="250111" y="444927"/>
                    <a:pt x="266444" y="440478"/>
                  </a:cubicBezTo>
                  <a:cubicBezTo>
                    <a:pt x="282786" y="436022"/>
                    <a:pt x="298377" y="430079"/>
                    <a:pt x="313975" y="423394"/>
                  </a:cubicBezTo>
                  <a:cubicBezTo>
                    <a:pt x="341450" y="412260"/>
                    <a:pt x="368182" y="399633"/>
                    <a:pt x="394172" y="387006"/>
                  </a:cubicBezTo>
                  <a:cubicBezTo>
                    <a:pt x="428333" y="369929"/>
                    <a:pt x="461751" y="352110"/>
                    <a:pt x="493682" y="332798"/>
                  </a:cubicBezTo>
                  <a:cubicBezTo>
                    <a:pt x="432789" y="361016"/>
                    <a:pt x="371154" y="387006"/>
                    <a:pt x="308033" y="407796"/>
                  </a:cubicBezTo>
                  <a:cubicBezTo>
                    <a:pt x="276100" y="417452"/>
                    <a:pt x="244911" y="428594"/>
                    <a:pt x="212979" y="433786"/>
                  </a:cubicBezTo>
                  <a:cubicBezTo>
                    <a:pt x="196645" y="436757"/>
                    <a:pt x="181047" y="438993"/>
                    <a:pt x="165456" y="438250"/>
                  </a:cubicBezTo>
                  <a:cubicBezTo>
                    <a:pt x="149865" y="437507"/>
                    <a:pt x="134267" y="433786"/>
                    <a:pt x="119419" y="428586"/>
                  </a:cubicBezTo>
                  <a:cubicBezTo>
                    <a:pt x="88972" y="418195"/>
                    <a:pt x="60747" y="401119"/>
                    <a:pt x="40699" y="377357"/>
                  </a:cubicBezTo>
                  <a:cubicBezTo>
                    <a:pt x="30308" y="365473"/>
                    <a:pt x="22880" y="352103"/>
                    <a:pt x="19909" y="337254"/>
                  </a:cubicBezTo>
                  <a:cubicBezTo>
                    <a:pt x="16938" y="323142"/>
                    <a:pt x="20652" y="309036"/>
                    <a:pt x="30308" y="297895"/>
                  </a:cubicBezTo>
                  <a:cubicBezTo>
                    <a:pt x="34757" y="291952"/>
                    <a:pt x="40699" y="287503"/>
                    <a:pt x="46641" y="283047"/>
                  </a:cubicBezTo>
                  <a:lnTo>
                    <a:pt x="67432" y="269676"/>
                  </a:lnTo>
                  <a:lnTo>
                    <a:pt x="109763" y="242201"/>
                  </a:lnTo>
                  <a:lnTo>
                    <a:pt x="193675" y="187250"/>
                  </a:lnTo>
                  <a:cubicBezTo>
                    <a:pt x="249368" y="150862"/>
                    <a:pt x="305804" y="114473"/>
                    <a:pt x="362983" y="81056"/>
                  </a:cubicBezTo>
                  <a:cubicBezTo>
                    <a:pt x="391944" y="63979"/>
                    <a:pt x="420905" y="47645"/>
                    <a:pt x="450609" y="34275"/>
                  </a:cubicBezTo>
                  <a:cubicBezTo>
                    <a:pt x="465464" y="27590"/>
                    <a:pt x="480312" y="20905"/>
                    <a:pt x="495168" y="20162"/>
                  </a:cubicBezTo>
                  <a:cubicBezTo>
                    <a:pt x="510759" y="18677"/>
                    <a:pt x="527100" y="19420"/>
                    <a:pt x="543433" y="20162"/>
                  </a:cubicBezTo>
                  <a:cubicBezTo>
                    <a:pt x="609526" y="24619"/>
                    <a:pt x="675618" y="36504"/>
                    <a:pt x="740968" y="48388"/>
                  </a:cubicBezTo>
                  <a:cubicBezTo>
                    <a:pt x="773635" y="54330"/>
                    <a:pt x="806310" y="61008"/>
                    <a:pt x="838985" y="68436"/>
                  </a:cubicBezTo>
                  <a:cubicBezTo>
                    <a:pt x="855326" y="72142"/>
                    <a:pt x="871660" y="75113"/>
                    <a:pt x="888001" y="79570"/>
                  </a:cubicBezTo>
                  <a:cubicBezTo>
                    <a:pt x="903592" y="83284"/>
                    <a:pt x="919183" y="86262"/>
                    <a:pt x="935524" y="89233"/>
                  </a:cubicBezTo>
                  <a:lnTo>
                    <a:pt x="1109289" y="249629"/>
                  </a:lnTo>
                  <a:lnTo>
                    <a:pt x="1285283" y="410775"/>
                  </a:lnTo>
                  <a:lnTo>
                    <a:pt x="1115232" y="242944"/>
                  </a:lnTo>
                  <a:lnTo>
                    <a:pt x="1107804" y="235516"/>
                  </a:lnTo>
                  <a:lnTo>
                    <a:pt x="944437" y="75121"/>
                  </a:lnTo>
                  <a:lnTo>
                    <a:pt x="942952" y="73635"/>
                  </a:lnTo>
                  <a:lnTo>
                    <a:pt x="940723" y="72892"/>
                  </a:lnTo>
                  <a:cubicBezTo>
                    <a:pt x="924382" y="68436"/>
                    <a:pt x="908048" y="63979"/>
                    <a:pt x="891707" y="60265"/>
                  </a:cubicBezTo>
                  <a:lnTo>
                    <a:pt x="842699" y="49866"/>
                  </a:lnTo>
                  <a:cubicBezTo>
                    <a:pt x="810024" y="43181"/>
                    <a:pt x="777349" y="36504"/>
                    <a:pt x="743932" y="29826"/>
                  </a:cubicBezTo>
                  <a:cubicBezTo>
                    <a:pt x="710514" y="23141"/>
                    <a:pt x="677847" y="17934"/>
                    <a:pt x="644429" y="12735"/>
                  </a:cubicBezTo>
                  <a:cubicBezTo>
                    <a:pt x="611012" y="7543"/>
                    <a:pt x="577594" y="3086"/>
                    <a:pt x="544177" y="858"/>
                  </a:cubicBezTo>
                  <a:cubicBezTo>
                    <a:pt x="527100" y="115"/>
                    <a:pt x="510016" y="-628"/>
                    <a:pt x="492197" y="858"/>
                  </a:cubicBezTo>
                  <a:cubicBezTo>
                    <a:pt x="487740" y="1600"/>
                    <a:pt x="483284" y="1600"/>
                    <a:pt x="478827" y="3086"/>
                  </a:cubicBezTo>
                  <a:cubicBezTo>
                    <a:pt x="474370" y="4571"/>
                    <a:pt x="469921" y="5314"/>
                    <a:pt x="466207" y="6800"/>
                  </a:cubicBezTo>
                  <a:cubicBezTo>
                    <a:pt x="458037" y="9771"/>
                    <a:pt x="449866" y="12735"/>
                    <a:pt x="442446" y="16448"/>
                  </a:cubicBezTo>
                  <a:cubicBezTo>
                    <a:pt x="411256" y="30561"/>
                    <a:pt x="382295" y="46902"/>
                    <a:pt x="353335" y="63979"/>
                  </a:cubicBezTo>
                  <a:cubicBezTo>
                    <a:pt x="342193" y="70664"/>
                    <a:pt x="331051" y="77349"/>
                    <a:pt x="319917" y="84034"/>
                  </a:cubicBezTo>
                  <a:cubicBezTo>
                    <a:pt x="273872" y="112252"/>
                    <a:pt x="227835" y="141213"/>
                    <a:pt x="182533" y="170917"/>
                  </a:cubicBezTo>
                  <a:lnTo>
                    <a:pt x="100106" y="226610"/>
                  </a:lnTo>
                  <a:close/>
                </a:path>
              </a:pathLst>
            </a:custGeom>
            <a:solidFill>
              <a:srgbClr val="EDCFC5"/>
            </a:solidFill>
            <a:ln w="7421" cap="flat">
              <a:noFill/>
              <a:prstDash val="solid"/>
              <a:miter/>
            </a:ln>
          </p:spPr>
          <p:txBody>
            <a:bodyPr rtlCol="0" anchor="ctr"/>
            <a:lstStyle/>
            <a:p>
              <a:pPr marL="0" marR="0" lvl="0" indent="0" algn="l" defTabSz="1149834" rtl="0" eaLnBrk="1" fontAlgn="auto" latinLnBrk="0" hangingPunct="1">
                <a:lnSpc>
                  <a:spcPct val="100000"/>
                </a:lnSpc>
                <a:spcBef>
                  <a:spcPts val="0"/>
                </a:spcBef>
                <a:spcAft>
                  <a:spcPts val="0"/>
                </a:spcAft>
                <a:buClrTx/>
                <a:buSzTx/>
                <a:buFontTx/>
                <a:buNone/>
                <a:tabLst/>
                <a:defRPr/>
              </a:pPr>
              <a:endParaRPr kumimoji="0" lang="en-GB" sz="22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ihåndsform: figur 12">
              <a:extLst>
                <a:ext uri="{FF2B5EF4-FFF2-40B4-BE49-F238E27FC236}">
                  <a16:creationId xmlns:a16="http://schemas.microsoft.com/office/drawing/2014/main" id="{4B784ADF-99CC-E155-39BF-CCE2B5D8D2DD}"/>
                </a:ext>
              </a:extLst>
            </p:cNvPr>
            <p:cNvSpPr/>
            <p:nvPr/>
          </p:nvSpPr>
          <p:spPr>
            <a:xfrm>
              <a:off x="10535150" y="5626411"/>
              <a:ext cx="2364425" cy="2304260"/>
            </a:xfrm>
            <a:custGeom>
              <a:avLst/>
              <a:gdLst>
                <a:gd name="connsiteX0" fmla="*/ 1433198 w 2364425"/>
                <a:gd name="connsiteY0" fmla="*/ 1603999 h 2304260"/>
                <a:gd name="connsiteX1" fmla="*/ 1214880 w 2364425"/>
                <a:gd name="connsiteY1" fmla="*/ 1436919 h 2304260"/>
                <a:gd name="connsiteX2" fmla="*/ 1110914 w 2364425"/>
                <a:gd name="connsiteY2" fmla="*/ 1348543 h 2304260"/>
                <a:gd name="connsiteX3" fmla="*/ 1061162 w 2364425"/>
                <a:gd name="connsiteY3" fmla="*/ 1301763 h 2304260"/>
                <a:gd name="connsiteX4" fmla="*/ 1011411 w 2364425"/>
                <a:gd name="connsiteY4" fmla="*/ 1254233 h 2304260"/>
                <a:gd name="connsiteX5" fmla="*/ 621549 w 2364425"/>
                <a:gd name="connsiteY5" fmla="*/ 865864 h 2304260"/>
                <a:gd name="connsiteX6" fmla="*/ 427728 w 2364425"/>
                <a:gd name="connsiteY6" fmla="*/ 670558 h 2304260"/>
                <a:gd name="connsiteX7" fmla="*/ 329712 w 2364425"/>
                <a:gd name="connsiteY7" fmla="*/ 573276 h 2304260"/>
                <a:gd name="connsiteX8" fmla="*/ 280696 w 2364425"/>
                <a:gd name="connsiteY8" fmla="*/ 525010 h 2304260"/>
                <a:gd name="connsiteX9" fmla="*/ 230944 w 2364425"/>
                <a:gd name="connsiteY9" fmla="*/ 477487 h 2304260"/>
                <a:gd name="connsiteX10" fmla="*/ 178965 w 2364425"/>
                <a:gd name="connsiteY10" fmla="*/ 431443 h 2304260"/>
                <a:gd name="connsiteX11" fmla="*/ 132177 w 2364425"/>
                <a:gd name="connsiteY11" fmla="*/ 383177 h 2304260"/>
                <a:gd name="connsiteX12" fmla="*/ 64607 w 2364425"/>
                <a:gd name="connsiteY12" fmla="*/ 265848 h 2304260"/>
                <a:gd name="connsiteX13" fmla="*/ 23761 w 2364425"/>
                <a:gd name="connsiteY13" fmla="*/ 135149 h 2304260"/>
                <a:gd name="connsiteX14" fmla="*/ 1486 w 2364425"/>
                <a:gd name="connsiteY14" fmla="*/ 11877 h 2304260"/>
                <a:gd name="connsiteX15" fmla="*/ 0 w 2364425"/>
                <a:gd name="connsiteY15" fmla="*/ 743 h 2304260"/>
                <a:gd name="connsiteX16" fmla="*/ 0 w 2364425"/>
                <a:gd name="connsiteY16" fmla="*/ 0 h 2304260"/>
                <a:gd name="connsiteX17" fmla="*/ 1486 w 2364425"/>
                <a:gd name="connsiteY17" fmla="*/ 11877 h 2304260"/>
                <a:gd name="connsiteX18" fmla="*/ 55693 w 2364425"/>
                <a:gd name="connsiteY18" fmla="*/ 269562 h 2304260"/>
                <a:gd name="connsiteX19" fmla="*/ 121786 w 2364425"/>
                <a:gd name="connsiteY19" fmla="*/ 392090 h 2304260"/>
                <a:gd name="connsiteX20" fmla="*/ 169309 w 2364425"/>
                <a:gd name="connsiteY20" fmla="*/ 444070 h 2304260"/>
                <a:gd name="connsiteX21" fmla="*/ 219060 w 2364425"/>
                <a:gd name="connsiteY21" fmla="*/ 490850 h 2304260"/>
                <a:gd name="connsiteX22" fmla="*/ 415109 w 2364425"/>
                <a:gd name="connsiteY22" fmla="*/ 683185 h 2304260"/>
                <a:gd name="connsiteX23" fmla="*/ 608922 w 2364425"/>
                <a:gd name="connsiteY23" fmla="*/ 878484 h 2304260"/>
                <a:gd name="connsiteX24" fmla="*/ 998784 w 2364425"/>
                <a:gd name="connsiteY24" fmla="*/ 1266860 h 2304260"/>
                <a:gd name="connsiteX25" fmla="*/ 1048535 w 2364425"/>
                <a:gd name="connsiteY25" fmla="*/ 1314390 h 2304260"/>
                <a:gd name="connsiteX26" fmla="*/ 1099037 w 2364425"/>
                <a:gd name="connsiteY26" fmla="*/ 1361913 h 2304260"/>
                <a:gd name="connsiteX27" fmla="*/ 1204481 w 2364425"/>
                <a:gd name="connsiteY27" fmla="*/ 1451024 h 2304260"/>
                <a:gd name="connsiteX28" fmla="*/ 1423549 w 2364425"/>
                <a:gd name="connsiteY28" fmla="*/ 1618104 h 2304260"/>
                <a:gd name="connsiteX29" fmla="*/ 2302033 w 2364425"/>
                <a:gd name="connsiteY29" fmla="*/ 2281235 h 2304260"/>
                <a:gd name="connsiteX30" fmla="*/ 2333229 w 2364425"/>
                <a:gd name="connsiteY30" fmla="*/ 2304261 h 2304260"/>
                <a:gd name="connsiteX31" fmla="*/ 2364426 w 2364425"/>
                <a:gd name="connsiteY31" fmla="*/ 2304261 h 2304260"/>
                <a:gd name="connsiteX32" fmla="*/ 2313917 w 2364425"/>
                <a:gd name="connsiteY32" fmla="*/ 2266386 h 2304260"/>
                <a:gd name="connsiteX33" fmla="*/ 1433198 w 2364425"/>
                <a:gd name="connsiteY33" fmla="*/ 1603999 h 2304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364425" h="2304260">
                  <a:moveTo>
                    <a:pt x="1433198" y="1603999"/>
                  </a:moveTo>
                  <a:cubicBezTo>
                    <a:pt x="1360428" y="1548306"/>
                    <a:pt x="1286907" y="1493355"/>
                    <a:pt x="1214880" y="1436919"/>
                  </a:cubicBezTo>
                  <a:cubicBezTo>
                    <a:pt x="1178491" y="1409443"/>
                    <a:pt x="1144331" y="1379732"/>
                    <a:pt x="1110914" y="1348543"/>
                  </a:cubicBezTo>
                  <a:cubicBezTo>
                    <a:pt x="1093837" y="1332952"/>
                    <a:pt x="1077496" y="1317361"/>
                    <a:pt x="1061162" y="1301763"/>
                  </a:cubicBezTo>
                  <a:cubicBezTo>
                    <a:pt x="1044821" y="1286172"/>
                    <a:pt x="1027745" y="1269831"/>
                    <a:pt x="1011411" y="1254233"/>
                  </a:cubicBezTo>
                  <a:cubicBezTo>
                    <a:pt x="879969" y="1126512"/>
                    <a:pt x="750755" y="995813"/>
                    <a:pt x="621549" y="865864"/>
                  </a:cubicBezTo>
                  <a:lnTo>
                    <a:pt x="427728" y="670558"/>
                  </a:lnTo>
                  <a:cubicBezTo>
                    <a:pt x="395061" y="637883"/>
                    <a:pt x="363122" y="605951"/>
                    <a:pt x="329712" y="573276"/>
                  </a:cubicBezTo>
                  <a:lnTo>
                    <a:pt x="280696" y="525010"/>
                  </a:lnTo>
                  <a:cubicBezTo>
                    <a:pt x="264362" y="508669"/>
                    <a:pt x="247286" y="493078"/>
                    <a:pt x="230944" y="477487"/>
                  </a:cubicBezTo>
                  <a:cubicBezTo>
                    <a:pt x="214611" y="461889"/>
                    <a:pt x="196041" y="447041"/>
                    <a:pt x="178965" y="431443"/>
                  </a:cubicBezTo>
                  <a:cubicBezTo>
                    <a:pt x="161881" y="416594"/>
                    <a:pt x="146290" y="400996"/>
                    <a:pt x="132177" y="383177"/>
                  </a:cubicBezTo>
                  <a:cubicBezTo>
                    <a:pt x="103959" y="348274"/>
                    <a:pt x="81683" y="308179"/>
                    <a:pt x="64607" y="265848"/>
                  </a:cubicBezTo>
                  <a:cubicBezTo>
                    <a:pt x="47523" y="223517"/>
                    <a:pt x="34160" y="179700"/>
                    <a:pt x="23761" y="135149"/>
                  </a:cubicBezTo>
                  <a:cubicBezTo>
                    <a:pt x="14105" y="94303"/>
                    <a:pt x="7420" y="52723"/>
                    <a:pt x="1486" y="11877"/>
                  </a:cubicBezTo>
                  <a:cubicBezTo>
                    <a:pt x="743" y="8170"/>
                    <a:pt x="743" y="4456"/>
                    <a:pt x="0" y="743"/>
                  </a:cubicBezTo>
                  <a:lnTo>
                    <a:pt x="0" y="0"/>
                  </a:lnTo>
                  <a:cubicBezTo>
                    <a:pt x="0" y="3714"/>
                    <a:pt x="743" y="8170"/>
                    <a:pt x="1486" y="11877"/>
                  </a:cubicBezTo>
                  <a:cubicBezTo>
                    <a:pt x="9649" y="99503"/>
                    <a:pt x="24504" y="186393"/>
                    <a:pt x="55693" y="269562"/>
                  </a:cubicBezTo>
                  <a:cubicBezTo>
                    <a:pt x="72027" y="312628"/>
                    <a:pt x="93568" y="354216"/>
                    <a:pt x="121786" y="392090"/>
                  </a:cubicBezTo>
                  <a:cubicBezTo>
                    <a:pt x="135149" y="410652"/>
                    <a:pt x="151489" y="427736"/>
                    <a:pt x="169309" y="444070"/>
                  </a:cubicBezTo>
                  <a:cubicBezTo>
                    <a:pt x="186393" y="459661"/>
                    <a:pt x="202726" y="474516"/>
                    <a:pt x="219060" y="490850"/>
                  </a:cubicBezTo>
                  <a:cubicBezTo>
                    <a:pt x="285152" y="553971"/>
                    <a:pt x="350502" y="618578"/>
                    <a:pt x="415109" y="683185"/>
                  </a:cubicBezTo>
                  <a:lnTo>
                    <a:pt x="608922" y="878484"/>
                  </a:lnTo>
                  <a:cubicBezTo>
                    <a:pt x="738136" y="1008440"/>
                    <a:pt x="867342" y="1139132"/>
                    <a:pt x="998784" y="1266860"/>
                  </a:cubicBezTo>
                  <a:cubicBezTo>
                    <a:pt x="1015117" y="1283193"/>
                    <a:pt x="1031459" y="1298792"/>
                    <a:pt x="1048535" y="1314390"/>
                  </a:cubicBezTo>
                  <a:cubicBezTo>
                    <a:pt x="1065619" y="1329981"/>
                    <a:pt x="1081953" y="1346315"/>
                    <a:pt x="1099037" y="1361913"/>
                  </a:cubicBezTo>
                  <a:cubicBezTo>
                    <a:pt x="1132454" y="1393102"/>
                    <a:pt x="1168093" y="1423549"/>
                    <a:pt x="1204481" y="1451024"/>
                  </a:cubicBezTo>
                  <a:cubicBezTo>
                    <a:pt x="1277259" y="1507460"/>
                    <a:pt x="1350029" y="1562411"/>
                    <a:pt x="1423549" y="1618104"/>
                  </a:cubicBezTo>
                  <a:lnTo>
                    <a:pt x="2302033" y="2281235"/>
                  </a:lnTo>
                  <a:lnTo>
                    <a:pt x="2333229" y="2304261"/>
                  </a:lnTo>
                  <a:lnTo>
                    <a:pt x="2364426" y="2304261"/>
                  </a:lnTo>
                  <a:lnTo>
                    <a:pt x="2313917" y="2266386"/>
                  </a:lnTo>
                  <a:lnTo>
                    <a:pt x="1433198" y="1603999"/>
                  </a:lnTo>
                  <a:close/>
                </a:path>
              </a:pathLst>
            </a:custGeom>
            <a:solidFill>
              <a:srgbClr val="EDCFC5"/>
            </a:solidFill>
            <a:ln w="7421" cap="flat">
              <a:noFill/>
              <a:prstDash val="solid"/>
              <a:miter/>
            </a:ln>
          </p:spPr>
          <p:txBody>
            <a:bodyPr rtlCol="0" anchor="ctr"/>
            <a:lstStyle/>
            <a:p>
              <a:pPr marL="0" marR="0" lvl="0" indent="0" algn="l" defTabSz="1149834" rtl="0" eaLnBrk="1" fontAlgn="auto" latinLnBrk="0" hangingPunct="1">
                <a:lnSpc>
                  <a:spcPct val="100000"/>
                </a:lnSpc>
                <a:spcBef>
                  <a:spcPts val="0"/>
                </a:spcBef>
                <a:spcAft>
                  <a:spcPts val="0"/>
                </a:spcAft>
                <a:buClrTx/>
                <a:buSzTx/>
                <a:buFontTx/>
                <a:buNone/>
                <a:tabLst/>
                <a:defRPr/>
              </a:pPr>
              <a:endParaRPr kumimoji="0" lang="en-GB" sz="22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ihåndsform: figur 13">
              <a:extLst>
                <a:ext uri="{FF2B5EF4-FFF2-40B4-BE49-F238E27FC236}">
                  <a16:creationId xmlns:a16="http://schemas.microsoft.com/office/drawing/2014/main" id="{B6F96BEC-4321-1E37-5F19-6F512D3F41B3}"/>
                </a:ext>
              </a:extLst>
            </p:cNvPr>
            <p:cNvSpPr/>
            <p:nvPr/>
          </p:nvSpPr>
          <p:spPr>
            <a:xfrm>
              <a:off x="7722235" y="3697149"/>
              <a:ext cx="394311" cy="582931"/>
            </a:xfrm>
            <a:custGeom>
              <a:avLst/>
              <a:gdLst>
                <a:gd name="connsiteX0" fmla="*/ 369064 w 394311"/>
                <a:gd name="connsiteY0" fmla="*/ 141091 h 582931"/>
                <a:gd name="connsiteX1" fmla="*/ 344560 w 394311"/>
                <a:gd name="connsiteY1" fmla="*/ 126985 h 582931"/>
                <a:gd name="connsiteX2" fmla="*/ 171537 w 394311"/>
                <a:gd name="connsiteY2" fmla="*/ 33418 h 582931"/>
                <a:gd name="connsiteX3" fmla="*/ 149261 w 394311"/>
                <a:gd name="connsiteY3" fmla="*/ 23761 h 582931"/>
                <a:gd name="connsiteX4" fmla="*/ 126978 w 394311"/>
                <a:gd name="connsiteY4" fmla="*/ 17084 h 582931"/>
                <a:gd name="connsiteX5" fmla="*/ 79455 w 394311"/>
                <a:gd name="connsiteY5" fmla="*/ 8913 h 582931"/>
                <a:gd name="connsiteX6" fmla="*/ 0 w 394311"/>
                <a:gd name="connsiteY6" fmla="*/ 0 h 582931"/>
                <a:gd name="connsiteX7" fmla="*/ 129949 w 394311"/>
                <a:gd name="connsiteY7" fmla="*/ 213868 h 582931"/>
                <a:gd name="connsiteX8" fmla="*/ 262134 w 394311"/>
                <a:gd name="connsiteY8" fmla="*/ 576997 h 582931"/>
                <a:gd name="connsiteX9" fmla="*/ 282182 w 394311"/>
                <a:gd name="connsiteY9" fmla="*/ 582932 h 582931"/>
                <a:gd name="connsiteX10" fmla="*/ 394311 w 394311"/>
                <a:gd name="connsiteY10" fmla="*/ 262141 h 582931"/>
                <a:gd name="connsiteX11" fmla="*/ 369064 w 394311"/>
                <a:gd name="connsiteY11" fmla="*/ 141091 h 58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4311" h="582931">
                  <a:moveTo>
                    <a:pt x="369064" y="141091"/>
                  </a:moveTo>
                  <a:lnTo>
                    <a:pt x="344560" y="126985"/>
                  </a:lnTo>
                  <a:cubicBezTo>
                    <a:pt x="287381" y="94310"/>
                    <a:pt x="230202" y="61636"/>
                    <a:pt x="171537" y="33418"/>
                  </a:cubicBezTo>
                  <a:cubicBezTo>
                    <a:pt x="164109" y="29704"/>
                    <a:pt x="156682" y="26733"/>
                    <a:pt x="149261" y="23761"/>
                  </a:cubicBezTo>
                  <a:cubicBezTo>
                    <a:pt x="141833" y="20790"/>
                    <a:pt x="135149" y="18569"/>
                    <a:pt x="126978" y="17084"/>
                  </a:cubicBezTo>
                  <a:cubicBezTo>
                    <a:pt x="111387" y="13370"/>
                    <a:pt x="95046" y="11142"/>
                    <a:pt x="79455" y="8913"/>
                  </a:cubicBezTo>
                  <a:cubicBezTo>
                    <a:pt x="53465" y="5199"/>
                    <a:pt x="26733" y="2971"/>
                    <a:pt x="0" y="0"/>
                  </a:cubicBezTo>
                  <a:cubicBezTo>
                    <a:pt x="42323" y="61636"/>
                    <a:pt x="110644" y="164117"/>
                    <a:pt x="129949" y="213868"/>
                  </a:cubicBezTo>
                  <a:cubicBezTo>
                    <a:pt x="158910" y="287388"/>
                    <a:pt x="196784" y="552486"/>
                    <a:pt x="262134" y="576997"/>
                  </a:cubicBezTo>
                  <a:cubicBezTo>
                    <a:pt x="268819" y="579218"/>
                    <a:pt x="275496" y="581447"/>
                    <a:pt x="282182" y="582932"/>
                  </a:cubicBezTo>
                  <a:cubicBezTo>
                    <a:pt x="297780" y="467089"/>
                    <a:pt x="337132" y="358680"/>
                    <a:pt x="394311" y="262141"/>
                  </a:cubicBezTo>
                  <a:cubicBezTo>
                    <a:pt x="386891" y="222781"/>
                    <a:pt x="377978" y="181193"/>
                    <a:pt x="369064" y="141091"/>
                  </a:cubicBezTo>
                  <a:close/>
                </a:path>
              </a:pathLst>
            </a:custGeom>
            <a:solidFill>
              <a:srgbClr val="1E2B3C"/>
            </a:solidFill>
            <a:ln w="7421" cap="flat">
              <a:noFill/>
              <a:prstDash val="solid"/>
              <a:miter/>
            </a:ln>
          </p:spPr>
          <p:txBody>
            <a:bodyPr rtlCol="0" anchor="ctr"/>
            <a:lstStyle/>
            <a:p>
              <a:pPr marL="0" marR="0" lvl="0" indent="0" algn="l" defTabSz="1149834" rtl="0" eaLnBrk="1" fontAlgn="auto" latinLnBrk="0" hangingPunct="1">
                <a:lnSpc>
                  <a:spcPct val="100000"/>
                </a:lnSpc>
                <a:spcBef>
                  <a:spcPts val="0"/>
                </a:spcBef>
                <a:spcAft>
                  <a:spcPts val="0"/>
                </a:spcAft>
                <a:buClrTx/>
                <a:buSzTx/>
                <a:buFontTx/>
                <a:buNone/>
                <a:tabLst/>
                <a:defRPr/>
              </a:pPr>
              <a:endParaRPr kumimoji="0" lang="en-GB" sz="22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ihåndsform: figur 14">
              <a:extLst>
                <a:ext uri="{FF2B5EF4-FFF2-40B4-BE49-F238E27FC236}">
                  <a16:creationId xmlns:a16="http://schemas.microsoft.com/office/drawing/2014/main" id="{E2508320-4F88-597A-D37E-DD272F6E5A22}"/>
                </a:ext>
              </a:extLst>
            </p:cNvPr>
            <p:cNvSpPr/>
            <p:nvPr/>
          </p:nvSpPr>
          <p:spPr>
            <a:xfrm>
              <a:off x="5185530" y="1694389"/>
              <a:ext cx="3685478" cy="2411492"/>
            </a:xfrm>
            <a:custGeom>
              <a:avLst/>
              <a:gdLst>
                <a:gd name="connsiteX0" fmla="*/ 1811925 w 3685478"/>
                <a:gd name="connsiteY0" fmla="*/ 1969350 h 2411492"/>
                <a:gd name="connsiteX1" fmla="*/ 2166141 w 3685478"/>
                <a:gd name="connsiteY1" fmla="*/ 1965636 h 2411492"/>
                <a:gd name="connsiteX2" fmla="*/ 2125296 w 3685478"/>
                <a:gd name="connsiteY2" fmla="*/ 1957473 h 2411492"/>
                <a:gd name="connsiteX3" fmla="*/ 2030243 w 3685478"/>
                <a:gd name="connsiteY3" fmla="*/ 1928512 h 2411492"/>
                <a:gd name="connsiteX4" fmla="*/ 1942617 w 3685478"/>
                <a:gd name="connsiteY4" fmla="*/ 1882474 h 2411492"/>
                <a:gd name="connsiteX5" fmla="*/ 2126782 w 3685478"/>
                <a:gd name="connsiteY5" fmla="*/ 1947074 h 2411492"/>
                <a:gd name="connsiteX6" fmla="*/ 2322823 w 3685478"/>
                <a:gd name="connsiteY6" fmla="*/ 1966386 h 2411492"/>
                <a:gd name="connsiteX7" fmla="*/ 2519614 w 3685478"/>
                <a:gd name="connsiteY7" fmla="*/ 1981234 h 2411492"/>
                <a:gd name="connsiteX8" fmla="*/ 2618374 w 3685478"/>
                <a:gd name="connsiteY8" fmla="*/ 1991625 h 2411492"/>
                <a:gd name="connsiteX9" fmla="*/ 2667390 w 3685478"/>
                <a:gd name="connsiteY9" fmla="*/ 2000539 h 2411492"/>
                <a:gd name="connsiteX10" fmla="*/ 2692637 w 3685478"/>
                <a:gd name="connsiteY10" fmla="*/ 2007967 h 2411492"/>
                <a:gd name="connsiteX11" fmla="*/ 2715656 w 3685478"/>
                <a:gd name="connsiteY11" fmla="*/ 2018365 h 2411492"/>
                <a:gd name="connsiteX12" fmla="*/ 2889421 w 3685478"/>
                <a:gd name="connsiteY12" fmla="*/ 2112676 h 2411492"/>
                <a:gd name="connsiteX13" fmla="*/ 3060216 w 3685478"/>
                <a:gd name="connsiteY13" fmla="*/ 2211443 h 2411492"/>
                <a:gd name="connsiteX14" fmla="*/ 3231760 w 3685478"/>
                <a:gd name="connsiteY14" fmla="*/ 2309460 h 2411492"/>
                <a:gd name="connsiteX15" fmla="*/ 3318643 w 3685478"/>
                <a:gd name="connsiteY15" fmla="*/ 2356248 h 2411492"/>
                <a:gd name="connsiteX16" fmla="*/ 3407011 w 3685478"/>
                <a:gd name="connsiteY16" fmla="*/ 2397086 h 2411492"/>
                <a:gd name="connsiteX17" fmla="*/ 3499836 w 3685478"/>
                <a:gd name="connsiteY17" fmla="*/ 2410456 h 2411492"/>
                <a:gd name="connsiteX18" fmla="*/ 3575577 w 3685478"/>
                <a:gd name="connsiteY18" fmla="*/ 2365161 h 2411492"/>
                <a:gd name="connsiteX19" fmla="*/ 3596368 w 3685478"/>
                <a:gd name="connsiteY19" fmla="*/ 2323566 h 2411492"/>
                <a:gd name="connsiteX20" fmla="*/ 3600082 w 3685478"/>
                <a:gd name="connsiteY20" fmla="*/ 2312431 h 2411492"/>
                <a:gd name="connsiteX21" fmla="*/ 3603053 w 3685478"/>
                <a:gd name="connsiteY21" fmla="*/ 2301290 h 2411492"/>
                <a:gd name="connsiteX22" fmla="*/ 3605281 w 3685478"/>
                <a:gd name="connsiteY22" fmla="*/ 2289413 h 2411492"/>
                <a:gd name="connsiteX23" fmla="*/ 3606024 w 3685478"/>
                <a:gd name="connsiteY23" fmla="*/ 2279014 h 2411492"/>
                <a:gd name="connsiteX24" fmla="*/ 3594147 w 3685478"/>
                <a:gd name="connsiteY24" fmla="*/ 2235947 h 2411492"/>
                <a:gd name="connsiteX25" fmla="*/ 3568150 w 3685478"/>
                <a:gd name="connsiteY25" fmla="*/ 2195845 h 2411492"/>
                <a:gd name="connsiteX26" fmla="*/ 3502065 w 3685478"/>
                <a:gd name="connsiteY26" fmla="*/ 2125296 h 2411492"/>
                <a:gd name="connsiteX27" fmla="*/ 3427059 w 3685478"/>
                <a:gd name="connsiteY27" fmla="*/ 2062175 h 2411492"/>
                <a:gd name="connsiteX28" fmla="*/ 3347604 w 3685478"/>
                <a:gd name="connsiteY28" fmla="*/ 2004253 h 2411492"/>
                <a:gd name="connsiteX29" fmla="*/ 3306759 w 3685478"/>
                <a:gd name="connsiteY29" fmla="*/ 1976777 h 2411492"/>
                <a:gd name="connsiteX30" fmla="*/ 3285968 w 3685478"/>
                <a:gd name="connsiteY30" fmla="*/ 1962672 h 2411492"/>
                <a:gd name="connsiteX31" fmla="*/ 3265913 w 3685478"/>
                <a:gd name="connsiteY31" fmla="*/ 1947816 h 2411492"/>
                <a:gd name="connsiteX32" fmla="*/ 3112946 w 3685478"/>
                <a:gd name="connsiteY32" fmla="*/ 1823067 h 2411492"/>
                <a:gd name="connsiteX33" fmla="*/ 2965170 w 3685478"/>
                <a:gd name="connsiteY33" fmla="*/ 1692368 h 2411492"/>
                <a:gd name="connsiteX34" fmla="*/ 2930267 w 3685478"/>
                <a:gd name="connsiteY34" fmla="*/ 1656722 h 2411492"/>
                <a:gd name="connsiteX35" fmla="*/ 2899077 w 3685478"/>
                <a:gd name="connsiteY35" fmla="*/ 1617369 h 2411492"/>
                <a:gd name="connsiteX36" fmla="*/ 2850812 w 3685478"/>
                <a:gd name="connsiteY36" fmla="*/ 1530479 h 2411492"/>
                <a:gd name="connsiteX37" fmla="*/ 2818880 w 3685478"/>
                <a:gd name="connsiteY37" fmla="*/ 1436911 h 2411492"/>
                <a:gd name="connsiteX38" fmla="*/ 2810709 w 3685478"/>
                <a:gd name="connsiteY38" fmla="*/ 1338895 h 2411492"/>
                <a:gd name="connsiteX39" fmla="*/ 2859718 w 3685478"/>
                <a:gd name="connsiteY39" fmla="*/ 1526773 h 2411492"/>
                <a:gd name="connsiteX40" fmla="*/ 2910962 w 3685478"/>
                <a:gd name="connsiteY40" fmla="*/ 1609942 h 2411492"/>
                <a:gd name="connsiteX41" fmla="*/ 2942887 w 3685478"/>
                <a:gd name="connsiteY41" fmla="*/ 1646330 h 2411492"/>
                <a:gd name="connsiteX42" fmla="*/ 2978532 w 3685478"/>
                <a:gd name="connsiteY42" fmla="*/ 1679740 h 2411492"/>
                <a:gd name="connsiteX43" fmla="*/ 3125565 w 3685478"/>
                <a:gd name="connsiteY43" fmla="*/ 1810440 h 2411492"/>
                <a:gd name="connsiteX44" fmla="*/ 3277798 w 3685478"/>
                <a:gd name="connsiteY44" fmla="*/ 1935197 h 2411492"/>
                <a:gd name="connsiteX45" fmla="*/ 3280769 w 3685478"/>
                <a:gd name="connsiteY45" fmla="*/ 1937418 h 2411492"/>
                <a:gd name="connsiteX46" fmla="*/ 3315672 w 3685478"/>
                <a:gd name="connsiteY46" fmla="*/ 1920341 h 2411492"/>
                <a:gd name="connsiteX47" fmla="*/ 3086213 w 3685478"/>
                <a:gd name="connsiteY47" fmla="*/ 1560183 h 2411492"/>
                <a:gd name="connsiteX48" fmla="*/ 3394384 w 3685478"/>
                <a:gd name="connsiteY48" fmla="*/ 1888416 h 2411492"/>
                <a:gd name="connsiteX49" fmla="*/ 3626814 w 3685478"/>
                <a:gd name="connsiteY49" fmla="*/ 1843857 h 2411492"/>
                <a:gd name="connsiteX50" fmla="*/ 3685479 w 3685478"/>
                <a:gd name="connsiteY50" fmla="*/ 1843107 h 2411492"/>
                <a:gd name="connsiteX51" fmla="*/ 3678801 w 3685478"/>
                <a:gd name="connsiteY51" fmla="*/ 1831230 h 2411492"/>
                <a:gd name="connsiteX52" fmla="*/ 3577063 w 3685478"/>
                <a:gd name="connsiteY52" fmla="*/ 1655979 h 2411492"/>
                <a:gd name="connsiteX53" fmla="*/ 3354289 w 3685478"/>
                <a:gd name="connsiteY53" fmla="*/ 1318097 h 2411492"/>
                <a:gd name="connsiteX54" fmla="*/ 3219876 w 3685478"/>
                <a:gd name="connsiteY54" fmla="*/ 1168835 h 2411492"/>
                <a:gd name="connsiteX55" fmla="*/ 3048339 w 3685478"/>
                <a:gd name="connsiteY55" fmla="*/ 1069333 h 2411492"/>
                <a:gd name="connsiteX56" fmla="*/ 2852297 w 3685478"/>
                <a:gd name="connsiteY56" fmla="*/ 1052999 h 2411492"/>
                <a:gd name="connsiteX57" fmla="*/ 2802539 w 3685478"/>
                <a:gd name="connsiteY57" fmla="*/ 1063391 h 2411492"/>
                <a:gd name="connsiteX58" fmla="*/ 2752787 w 3685478"/>
                <a:gd name="connsiteY58" fmla="*/ 1073047 h 2411492"/>
                <a:gd name="connsiteX59" fmla="*/ 2652535 w 3685478"/>
                <a:gd name="connsiteY59" fmla="*/ 1089380 h 2411492"/>
                <a:gd name="connsiteX60" fmla="*/ 2248567 w 3685478"/>
                <a:gd name="connsiteY60" fmla="*/ 1138396 h 2411492"/>
                <a:gd name="connsiteX61" fmla="*/ 2198073 w 3685478"/>
                <a:gd name="connsiteY61" fmla="*/ 1142110 h 2411492"/>
                <a:gd name="connsiteX62" fmla="*/ 2172819 w 3685478"/>
                <a:gd name="connsiteY62" fmla="*/ 1143588 h 2411492"/>
                <a:gd name="connsiteX63" fmla="*/ 2147572 w 3685478"/>
                <a:gd name="connsiteY63" fmla="*/ 1144331 h 2411492"/>
                <a:gd name="connsiteX64" fmla="*/ 2095592 w 3685478"/>
                <a:gd name="connsiteY64" fmla="*/ 1142846 h 2411492"/>
                <a:gd name="connsiteX65" fmla="*/ 2044355 w 3685478"/>
                <a:gd name="connsiteY65" fmla="*/ 1133197 h 2411492"/>
                <a:gd name="connsiteX66" fmla="*/ 2018366 w 3685478"/>
                <a:gd name="connsiteY66" fmla="*/ 1126512 h 2411492"/>
                <a:gd name="connsiteX67" fmla="*/ 1643352 w 3685478"/>
                <a:gd name="connsiteY67" fmla="*/ 973537 h 2411492"/>
                <a:gd name="connsiteX68" fmla="*/ 1177749 w 3685478"/>
                <a:gd name="connsiteY68" fmla="*/ 706949 h 2411492"/>
                <a:gd name="connsiteX69" fmla="*/ 1134675 w 3685478"/>
                <a:gd name="connsiteY69" fmla="*/ 682441 h 2411492"/>
                <a:gd name="connsiteX70" fmla="*/ 1150273 w 3685478"/>
                <a:gd name="connsiteY70" fmla="*/ 690610 h 2411492"/>
                <a:gd name="connsiteX71" fmla="*/ 0 w 3685478"/>
                <a:gd name="connsiteY71" fmla="*/ 0 h 2411492"/>
                <a:gd name="connsiteX72" fmla="*/ 0 w 3685478"/>
                <a:gd name="connsiteY72" fmla="*/ 1361913 h 2411492"/>
                <a:gd name="connsiteX73" fmla="*/ 1290621 w 3685478"/>
                <a:gd name="connsiteY73" fmla="*/ 1764395 h 2411492"/>
                <a:gd name="connsiteX74" fmla="*/ 1811925 w 3685478"/>
                <a:gd name="connsiteY74" fmla="*/ 1969350 h 2411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685478" h="2411492">
                  <a:moveTo>
                    <a:pt x="1811925" y="1969350"/>
                  </a:moveTo>
                  <a:cubicBezTo>
                    <a:pt x="1924055" y="2010938"/>
                    <a:pt x="2063660" y="1986434"/>
                    <a:pt x="2166141" y="1965636"/>
                  </a:cubicBezTo>
                  <a:cubicBezTo>
                    <a:pt x="2152771" y="1963407"/>
                    <a:pt x="2138666" y="1960444"/>
                    <a:pt x="2125296" y="1957473"/>
                  </a:cubicBezTo>
                  <a:cubicBezTo>
                    <a:pt x="2092621" y="1950045"/>
                    <a:pt x="2061432" y="1941132"/>
                    <a:pt x="2030243" y="1928512"/>
                  </a:cubicBezTo>
                  <a:cubicBezTo>
                    <a:pt x="1999796" y="1915884"/>
                    <a:pt x="1970092" y="1901036"/>
                    <a:pt x="1942617" y="1882474"/>
                  </a:cubicBezTo>
                  <a:cubicBezTo>
                    <a:pt x="1999796" y="1915892"/>
                    <a:pt x="2062917" y="1935932"/>
                    <a:pt x="2126782" y="1947074"/>
                  </a:cubicBezTo>
                  <a:cubicBezTo>
                    <a:pt x="2191388" y="1958215"/>
                    <a:pt x="2256738" y="1961186"/>
                    <a:pt x="2322823" y="1966386"/>
                  </a:cubicBezTo>
                  <a:cubicBezTo>
                    <a:pt x="2388173" y="1972328"/>
                    <a:pt x="2453522" y="1976042"/>
                    <a:pt x="2519614" y="1981234"/>
                  </a:cubicBezTo>
                  <a:cubicBezTo>
                    <a:pt x="2552289" y="1984205"/>
                    <a:pt x="2585707" y="1987176"/>
                    <a:pt x="2618374" y="1991625"/>
                  </a:cubicBezTo>
                  <a:cubicBezTo>
                    <a:pt x="2634715" y="1993854"/>
                    <a:pt x="2651049" y="1996825"/>
                    <a:pt x="2667390" y="2000539"/>
                  </a:cubicBezTo>
                  <a:cubicBezTo>
                    <a:pt x="2675561" y="2002024"/>
                    <a:pt x="2684467" y="2004996"/>
                    <a:pt x="2692637" y="2007967"/>
                  </a:cubicBezTo>
                  <a:cubicBezTo>
                    <a:pt x="2700808" y="2010938"/>
                    <a:pt x="2708228" y="2014652"/>
                    <a:pt x="2715656" y="2018365"/>
                  </a:cubicBezTo>
                  <a:cubicBezTo>
                    <a:pt x="2775806" y="2047326"/>
                    <a:pt x="2832242" y="2080001"/>
                    <a:pt x="2889421" y="2112676"/>
                  </a:cubicBezTo>
                  <a:lnTo>
                    <a:pt x="3060216" y="2211443"/>
                  </a:lnTo>
                  <a:cubicBezTo>
                    <a:pt x="3117402" y="2244111"/>
                    <a:pt x="3173838" y="2277536"/>
                    <a:pt x="3231760" y="2309460"/>
                  </a:cubicBezTo>
                  <a:cubicBezTo>
                    <a:pt x="3260721" y="2325059"/>
                    <a:pt x="3288939" y="2341392"/>
                    <a:pt x="3318643" y="2356248"/>
                  </a:cubicBezTo>
                  <a:cubicBezTo>
                    <a:pt x="3347604" y="2371096"/>
                    <a:pt x="3377308" y="2385952"/>
                    <a:pt x="3407011" y="2397086"/>
                  </a:cubicBezTo>
                  <a:cubicBezTo>
                    <a:pt x="3436715" y="2407485"/>
                    <a:pt x="3468647" y="2414170"/>
                    <a:pt x="3499836" y="2410456"/>
                  </a:cubicBezTo>
                  <a:cubicBezTo>
                    <a:pt x="3530283" y="2407485"/>
                    <a:pt x="3557758" y="2390408"/>
                    <a:pt x="3575577" y="2365161"/>
                  </a:cubicBezTo>
                  <a:cubicBezTo>
                    <a:pt x="3584491" y="2352534"/>
                    <a:pt x="3591911" y="2338421"/>
                    <a:pt x="3596368" y="2323566"/>
                  </a:cubicBezTo>
                  <a:cubicBezTo>
                    <a:pt x="3597853" y="2319859"/>
                    <a:pt x="3598596" y="2316145"/>
                    <a:pt x="3600082" y="2312431"/>
                  </a:cubicBezTo>
                  <a:cubicBezTo>
                    <a:pt x="3600825" y="2308717"/>
                    <a:pt x="3602310" y="2305003"/>
                    <a:pt x="3603053" y="2301290"/>
                  </a:cubicBezTo>
                  <a:lnTo>
                    <a:pt x="3605281" y="2289413"/>
                  </a:lnTo>
                  <a:cubicBezTo>
                    <a:pt x="3605281" y="2285699"/>
                    <a:pt x="3606024" y="2282728"/>
                    <a:pt x="3606024" y="2279014"/>
                  </a:cubicBezTo>
                  <a:cubicBezTo>
                    <a:pt x="3606024" y="2264901"/>
                    <a:pt x="3600825" y="2250053"/>
                    <a:pt x="3594147" y="2235947"/>
                  </a:cubicBezTo>
                  <a:cubicBezTo>
                    <a:pt x="3586719" y="2221835"/>
                    <a:pt x="3578548" y="2208465"/>
                    <a:pt x="3568150" y="2195845"/>
                  </a:cubicBezTo>
                  <a:cubicBezTo>
                    <a:pt x="3548102" y="2170591"/>
                    <a:pt x="3525826" y="2147572"/>
                    <a:pt x="3502065" y="2125296"/>
                  </a:cubicBezTo>
                  <a:cubicBezTo>
                    <a:pt x="3478296" y="2103020"/>
                    <a:pt x="3453049" y="2082222"/>
                    <a:pt x="3427059" y="2062175"/>
                  </a:cubicBezTo>
                  <a:cubicBezTo>
                    <a:pt x="3401069" y="2042127"/>
                    <a:pt x="3375079" y="2022822"/>
                    <a:pt x="3347604" y="2004253"/>
                  </a:cubicBezTo>
                  <a:cubicBezTo>
                    <a:pt x="3334234" y="1995347"/>
                    <a:pt x="3320871" y="1985691"/>
                    <a:pt x="3306759" y="1976777"/>
                  </a:cubicBezTo>
                  <a:cubicBezTo>
                    <a:pt x="3300074" y="1972321"/>
                    <a:pt x="3293396" y="1967871"/>
                    <a:pt x="3285968" y="1962672"/>
                  </a:cubicBezTo>
                  <a:cubicBezTo>
                    <a:pt x="3278541" y="1957473"/>
                    <a:pt x="3272598" y="1953016"/>
                    <a:pt x="3265913" y="1947816"/>
                  </a:cubicBezTo>
                  <a:cubicBezTo>
                    <a:pt x="3213934" y="1906978"/>
                    <a:pt x="3163440" y="1865390"/>
                    <a:pt x="3112946" y="1823067"/>
                  </a:cubicBezTo>
                  <a:cubicBezTo>
                    <a:pt x="3062451" y="1780736"/>
                    <a:pt x="3012693" y="1737662"/>
                    <a:pt x="2965170" y="1692368"/>
                  </a:cubicBezTo>
                  <a:cubicBezTo>
                    <a:pt x="2953285" y="1680483"/>
                    <a:pt x="2941408" y="1669349"/>
                    <a:pt x="2930267" y="1656722"/>
                  </a:cubicBezTo>
                  <a:cubicBezTo>
                    <a:pt x="2919125" y="1644845"/>
                    <a:pt x="2907991" y="1630732"/>
                    <a:pt x="2899077" y="1617369"/>
                  </a:cubicBezTo>
                  <a:cubicBezTo>
                    <a:pt x="2880516" y="1589894"/>
                    <a:pt x="2864174" y="1560926"/>
                    <a:pt x="2850812" y="1530479"/>
                  </a:cubicBezTo>
                  <a:cubicBezTo>
                    <a:pt x="2837442" y="1500033"/>
                    <a:pt x="2826300" y="1468843"/>
                    <a:pt x="2818880" y="1436911"/>
                  </a:cubicBezTo>
                  <a:cubicBezTo>
                    <a:pt x="2811452" y="1404987"/>
                    <a:pt x="2808481" y="1371569"/>
                    <a:pt x="2810709" y="1338895"/>
                  </a:cubicBezTo>
                  <a:cubicBezTo>
                    <a:pt x="2809966" y="1404987"/>
                    <a:pt x="2830757" y="1468843"/>
                    <a:pt x="2859718" y="1526773"/>
                  </a:cubicBezTo>
                  <a:cubicBezTo>
                    <a:pt x="2874573" y="1555734"/>
                    <a:pt x="2891650" y="1583952"/>
                    <a:pt x="2910962" y="1609942"/>
                  </a:cubicBezTo>
                  <a:cubicBezTo>
                    <a:pt x="2920611" y="1623304"/>
                    <a:pt x="2931010" y="1635189"/>
                    <a:pt x="2942887" y="1646330"/>
                  </a:cubicBezTo>
                  <a:cubicBezTo>
                    <a:pt x="2954028" y="1658207"/>
                    <a:pt x="2966655" y="1668606"/>
                    <a:pt x="2978532" y="1679740"/>
                  </a:cubicBezTo>
                  <a:cubicBezTo>
                    <a:pt x="3026063" y="1724300"/>
                    <a:pt x="3075814" y="1768116"/>
                    <a:pt x="3125565" y="1810440"/>
                  </a:cubicBezTo>
                  <a:cubicBezTo>
                    <a:pt x="3176067" y="1852771"/>
                    <a:pt x="3226561" y="1895094"/>
                    <a:pt x="3277798" y="1935197"/>
                  </a:cubicBezTo>
                  <a:cubicBezTo>
                    <a:pt x="3278541" y="1935939"/>
                    <a:pt x="3279283" y="1936675"/>
                    <a:pt x="3280769" y="1937418"/>
                  </a:cubicBezTo>
                  <a:cubicBezTo>
                    <a:pt x="3291910" y="1931483"/>
                    <a:pt x="3303787" y="1926283"/>
                    <a:pt x="3315672" y="1920341"/>
                  </a:cubicBezTo>
                  <a:cubicBezTo>
                    <a:pt x="3255522" y="1830487"/>
                    <a:pt x="3069872" y="1554248"/>
                    <a:pt x="3086213" y="1560183"/>
                  </a:cubicBezTo>
                  <a:cubicBezTo>
                    <a:pt x="3162697" y="1590629"/>
                    <a:pt x="3282997" y="1739155"/>
                    <a:pt x="3394384" y="1888416"/>
                  </a:cubicBezTo>
                  <a:cubicBezTo>
                    <a:pt x="3467904" y="1863162"/>
                    <a:pt x="3545874" y="1848314"/>
                    <a:pt x="3626814" y="1843857"/>
                  </a:cubicBezTo>
                  <a:cubicBezTo>
                    <a:pt x="3646127" y="1843114"/>
                    <a:pt x="3666174" y="1842364"/>
                    <a:pt x="3685479" y="1843107"/>
                  </a:cubicBezTo>
                  <a:cubicBezTo>
                    <a:pt x="3683250" y="1839401"/>
                    <a:pt x="3681030" y="1835687"/>
                    <a:pt x="3678801" y="1831230"/>
                  </a:cubicBezTo>
                  <a:cubicBezTo>
                    <a:pt x="3646127" y="1771823"/>
                    <a:pt x="3610481" y="1714644"/>
                    <a:pt x="3577063" y="1655979"/>
                  </a:cubicBezTo>
                  <a:cubicBezTo>
                    <a:pt x="3508742" y="1539393"/>
                    <a:pt x="3435972" y="1425777"/>
                    <a:pt x="3354289" y="1318097"/>
                  </a:cubicBezTo>
                  <a:cubicBezTo>
                    <a:pt x="3313444" y="1264632"/>
                    <a:pt x="3271113" y="1211909"/>
                    <a:pt x="3219876" y="1168835"/>
                  </a:cubicBezTo>
                  <a:cubicBezTo>
                    <a:pt x="3169382" y="1125026"/>
                    <a:pt x="3111460" y="1090866"/>
                    <a:pt x="3048339" y="1069333"/>
                  </a:cubicBezTo>
                  <a:cubicBezTo>
                    <a:pt x="2985217" y="1048542"/>
                    <a:pt x="2917639" y="1041858"/>
                    <a:pt x="2852297" y="1052999"/>
                  </a:cubicBezTo>
                  <a:cubicBezTo>
                    <a:pt x="2836699" y="1055970"/>
                    <a:pt x="2819623" y="1060420"/>
                    <a:pt x="2802539" y="1063391"/>
                  </a:cubicBezTo>
                  <a:cubicBezTo>
                    <a:pt x="2786205" y="1066362"/>
                    <a:pt x="2769121" y="1069333"/>
                    <a:pt x="2752787" y="1073047"/>
                  </a:cubicBezTo>
                  <a:cubicBezTo>
                    <a:pt x="2719370" y="1078989"/>
                    <a:pt x="2685952" y="1084189"/>
                    <a:pt x="2652535" y="1089380"/>
                  </a:cubicBezTo>
                  <a:cubicBezTo>
                    <a:pt x="2518872" y="1110178"/>
                    <a:pt x="2383716" y="1127255"/>
                    <a:pt x="2248567" y="1138396"/>
                  </a:cubicBezTo>
                  <a:cubicBezTo>
                    <a:pt x="2231484" y="1139882"/>
                    <a:pt x="2214407" y="1141368"/>
                    <a:pt x="2198073" y="1142110"/>
                  </a:cubicBezTo>
                  <a:lnTo>
                    <a:pt x="2172819" y="1143588"/>
                  </a:lnTo>
                  <a:lnTo>
                    <a:pt x="2147572" y="1144331"/>
                  </a:lnTo>
                  <a:cubicBezTo>
                    <a:pt x="2131238" y="1145074"/>
                    <a:pt x="2112676" y="1145074"/>
                    <a:pt x="2095592" y="1142846"/>
                  </a:cubicBezTo>
                  <a:cubicBezTo>
                    <a:pt x="2078516" y="1140617"/>
                    <a:pt x="2061432" y="1137654"/>
                    <a:pt x="2044355" y="1133197"/>
                  </a:cubicBezTo>
                  <a:cubicBezTo>
                    <a:pt x="2035442" y="1130969"/>
                    <a:pt x="2027271" y="1128740"/>
                    <a:pt x="2018366" y="1126512"/>
                  </a:cubicBezTo>
                  <a:cubicBezTo>
                    <a:pt x="1857963" y="1097551"/>
                    <a:pt x="1733206" y="1006954"/>
                    <a:pt x="1643352" y="973537"/>
                  </a:cubicBezTo>
                  <a:cubicBezTo>
                    <a:pt x="1612905" y="962403"/>
                    <a:pt x="1428748" y="855465"/>
                    <a:pt x="1177749" y="706949"/>
                  </a:cubicBezTo>
                  <a:cubicBezTo>
                    <a:pt x="1163643" y="698780"/>
                    <a:pt x="1148788" y="690610"/>
                    <a:pt x="1134675" y="682441"/>
                  </a:cubicBezTo>
                  <a:cubicBezTo>
                    <a:pt x="1139875" y="685411"/>
                    <a:pt x="1145074" y="688383"/>
                    <a:pt x="1150273" y="690610"/>
                  </a:cubicBezTo>
                  <a:cubicBezTo>
                    <a:pt x="811648" y="489368"/>
                    <a:pt x="360899" y="218322"/>
                    <a:pt x="0" y="0"/>
                  </a:cubicBezTo>
                  <a:lnTo>
                    <a:pt x="0" y="1361913"/>
                  </a:lnTo>
                  <a:cubicBezTo>
                    <a:pt x="522042" y="1518602"/>
                    <a:pt x="1182948" y="1719100"/>
                    <a:pt x="1290621" y="1764395"/>
                  </a:cubicBezTo>
                  <a:cubicBezTo>
                    <a:pt x="1473300" y="1840143"/>
                    <a:pt x="1589144" y="1886181"/>
                    <a:pt x="1811925" y="1969350"/>
                  </a:cubicBezTo>
                  <a:close/>
                </a:path>
              </a:pathLst>
            </a:custGeom>
            <a:solidFill>
              <a:srgbClr val="1E2B3C"/>
            </a:solidFill>
            <a:ln w="7421" cap="flat">
              <a:noFill/>
              <a:prstDash val="solid"/>
              <a:miter/>
            </a:ln>
          </p:spPr>
          <p:txBody>
            <a:bodyPr rtlCol="0" anchor="ctr"/>
            <a:lstStyle/>
            <a:p>
              <a:pPr marL="0" marR="0" lvl="0" indent="0" algn="l" defTabSz="1149834" rtl="0" eaLnBrk="1" fontAlgn="auto" latinLnBrk="0" hangingPunct="1">
                <a:lnSpc>
                  <a:spcPct val="100000"/>
                </a:lnSpc>
                <a:spcBef>
                  <a:spcPts val="0"/>
                </a:spcBef>
                <a:spcAft>
                  <a:spcPts val="0"/>
                </a:spcAft>
                <a:buClrTx/>
                <a:buSzTx/>
                <a:buFontTx/>
                <a:buNone/>
                <a:tabLst/>
                <a:defRPr/>
              </a:pPr>
              <a:endParaRPr kumimoji="0" lang="en-GB" sz="22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ihåndsform: figur 15">
              <a:extLst>
                <a:ext uri="{FF2B5EF4-FFF2-40B4-BE49-F238E27FC236}">
                  <a16:creationId xmlns:a16="http://schemas.microsoft.com/office/drawing/2014/main" id="{C6237E2B-455B-8969-925D-10011CF4582F}"/>
                </a:ext>
              </a:extLst>
            </p:cNvPr>
            <p:cNvSpPr/>
            <p:nvPr/>
          </p:nvSpPr>
          <p:spPr>
            <a:xfrm>
              <a:off x="6318734" y="2377571"/>
              <a:ext cx="2563430" cy="1161410"/>
            </a:xfrm>
            <a:custGeom>
              <a:avLst/>
              <a:gdLst>
                <a:gd name="connsiteX0" fmla="*/ 2563431 w 2563430"/>
                <a:gd name="connsiteY0" fmla="*/ 1159925 h 1161410"/>
                <a:gd name="connsiteX1" fmla="*/ 2555260 w 2563430"/>
                <a:gd name="connsiteY1" fmla="*/ 1142849 h 1161410"/>
                <a:gd name="connsiteX2" fmla="*/ 2509223 w 2563430"/>
                <a:gd name="connsiteY2" fmla="*/ 1052252 h 1161410"/>
                <a:gd name="connsiteX3" fmla="*/ 2484719 w 2563430"/>
                <a:gd name="connsiteY3" fmla="*/ 1007700 h 1161410"/>
                <a:gd name="connsiteX4" fmla="*/ 2458729 w 2563430"/>
                <a:gd name="connsiteY4" fmla="*/ 963884 h 1161410"/>
                <a:gd name="connsiteX5" fmla="*/ 2234462 w 2563430"/>
                <a:gd name="connsiteY5" fmla="*/ 623773 h 1161410"/>
                <a:gd name="connsiteX6" fmla="*/ 2203273 w 2563430"/>
                <a:gd name="connsiteY6" fmla="*/ 583678 h 1161410"/>
                <a:gd name="connsiteX7" fmla="*/ 2170598 w 2563430"/>
                <a:gd name="connsiteY7" fmla="*/ 544318 h 1161410"/>
                <a:gd name="connsiteX8" fmla="*/ 2097828 w 2563430"/>
                <a:gd name="connsiteY8" fmla="*/ 471548 h 1161410"/>
                <a:gd name="connsiteX9" fmla="*/ 1919606 w 2563430"/>
                <a:gd name="connsiteY9" fmla="*/ 369067 h 1161410"/>
                <a:gd name="connsiteX10" fmla="*/ 1714651 w 2563430"/>
                <a:gd name="connsiteY10" fmla="*/ 352733 h 1161410"/>
                <a:gd name="connsiteX11" fmla="*/ 1664892 w 2563430"/>
                <a:gd name="connsiteY11" fmla="*/ 363125 h 1161410"/>
                <a:gd name="connsiteX12" fmla="*/ 1615141 w 2563430"/>
                <a:gd name="connsiteY12" fmla="*/ 372038 h 1161410"/>
                <a:gd name="connsiteX13" fmla="*/ 1514888 w 2563430"/>
                <a:gd name="connsiteY13" fmla="*/ 388379 h 1161410"/>
                <a:gd name="connsiteX14" fmla="*/ 1112407 w 2563430"/>
                <a:gd name="connsiteY14" fmla="*/ 437388 h 1161410"/>
                <a:gd name="connsiteX15" fmla="*/ 1061913 w 2563430"/>
                <a:gd name="connsiteY15" fmla="*/ 441102 h 1161410"/>
                <a:gd name="connsiteX16" fmla="*/ 1036666 w 2563430"/>
                <a:gd name="connsiteY16" fmla="*/ 442587 h 1161410"/>
                <a:gd name="connsiteX17" fmla="*/ 1011411 w 2563430"/>
                <a:gd name="connsiteY17" fmla="*/ 443330 h 1161410"/>
                <a:gd name="connsiteX18" fmla="*/ 962403 w 2563430"/>
                <a:gd name="connsiteY18" fmla="*/ 441844 h 1161410"/>
                <a:gd name="connsiteX19" fmla="*/ 913394 w 2563430"/>
                <a:gd name="connsiteY19" fmla="*/ 432931 h 1161410"/>
                <a:gd name="connsiteX20" fmla="*/ 723287 w 2563430"/>
                <a:gd name="connsiteY20" fmla="*/ 366096 h 1161410"/>
                <a:gd name="connsiteX21" fmla="*/ 631205 w 2563430"/>
                <a:gd name="connsiteY21" fmla="*/ 325258 h 1161410"/>
                <a:gd name="connsiteX22" fmla="*/ 539123 w 2563430"/>
                <a:gd name="connsiteY22" fmla="*/ 282184 h 1161410"/>
                <a:gd name="connsiteX23" fmla="*/ 357930 w 2563430"/>
                <a:gd name="connsiteY23" fmla="*/ 191588 h 1161410"/>
                <a:gd name="connsiteX24" fmla="*/ 15598 w 2563430"/>
                <a:gd name="connsiteY24" fmla="*/ 8169 h 1161410"/>
                <a:gd name="connsiteX25" fmla="*/ 0 w 2563430"/>
                <a:gd name="connsiteY25" fmla="*/ 0 h 1161410"/>
                <a:gd name="connsiteX26" fmla="*/ 43074 w 2563430"/>
                <a:gd name="connsiteY26" fmla="*/ 24507 h 1161410"/>
                <a:gd name="connsiteX27" fmla="*/ 175258 w 2563430"/>
                <a:gd name="connsiteY27" fmla="*/ 101734 h 1161410"/>
                <a:gd name="connsiteX28" fmla="*/ 351995 w 2563430"/>
                <a:gd name="connsiteY28" fmla="*/ 201244 h 1161410"/>
                <a:gd name="connsiteX29" fmla="*/ 531703 w 2563430"/>
                <a:gd name="connsiteY29" fmla="*/ 297040 h 1161410"/>
                <a:gd name="connsiteX30" fmla="*/ 623042 w 2563430"/>
                <a:gd name="connsiteY30" fmla="*/ 342335 h 1161410"/>
                <a:gd name="connsiteX31" fmla="*/ 715860 w 2563430"/>
                <a:gd name="connsiteY31" fmla="*/ 383923 h 1161410"/>
                <a:gd name="connsiteX32" fmla="*/ 882948 w 2563430"/>
                <a:gd name="connsiteY32" fmla="*/ 444808 h 1161410"/>
                <a:gd name="connsiteX33" fmla="*/ 908938 w 2563430"/>
                <a:gd name="connsiteY33" fmla="*/ 451501 h 1161410"/>
                <a:gd name="connsiteX34" fmla="*/ 960174 w 2563430"/>
                <a:gd name="connsiteY34" fmla="*/ 461149 h 1161410"/>
                <a:gd name="connsiteX35" fmla="*/ 1012154 w 2563430"/>
                <a:gd name="connsiteY35" fmla="*/ 462635 h 1161410"/>
                <a:gd name="connsiteX36" fmla="*/ 1037401 w 2563430"/>
                <a:gd name="connsiteY36" fmla="*/ 461892 h 1161410"/>
                <a:gd name="connsiteX37" fmla="*/ 1062655 w 2563430"/>
                <a:gd name="connsiteY37" fmla="*/ 460406 h 1161410"/>
                <a:gd name="connsiteX38" fmla="*/ 1113149 w 2563430"/>
                <a:gd name="connsiteY38" fmla="*/ 456693 h 1161410"/>
                <a:gd name="connsiteX39" fmla="*/ 1517117 w 2563430"/>
                <a:gd name="connsiteY39" fmla="*/ 407684 h 1161410"/>
                <a:gd name="connsiteX40" fmla="*/ 1617369 w 2563430"/>
                <a:gd name="connsiteY40" fmla="*/ 391350 h 1161410"/>
                <a:gd name="connsiteX41" fmla="*/ 1667121 w 2563430"/>
                <a:gd name="connsiteY41" fmla="*/ 381694 h 1161410"/>
                <a:gd name="connsiteX42" fmla="*/ 1716872 w 2563430"/>
                <a:gd name="connsiteY42" fmla="*/ 371295 h 1161410"/>
                <a:gd name="connsiteX43" fmla="*/ 1912921 w 2563430"/>
                <a:gd name="connsiteY43" fmla="*/ 387637 h 1161410"/>
                <a:gd name="connsiteX44" fmla="*/ 2084458 w 2563430"/>
                <a:gd name="connsiteY44" fmla="*/ 487139 h 1161410"/>
                <a:gd name="connsiteX45" fmla="*/ 2218871 w 2563430"/>
                <a:gd name="connsiteY45" fmla="*/ 636400 h 1161410"/>
                <a:gd name="connsiteX46" fmla="*/ 2441645 w 2563430"/>
                <a:gd name="connsiteY46" fmla="*/ 974283 h 1161410"/>
                <a:gd name="connsiteX47" fmla="*/ 2543383 w 2563430"/>
                <a:gd name="connsiteY47" fmla="*/ 1149534 h 1161410"/>
                <a:gd name="connsiteX48" fmla="*/ 2550068 w 2563430"/>
                <a:gd name="connsiteY48" fmla="*/ 1161411 h 1161410"/>
                <a:gd name="connsiteX49" fmla="*/ 2563431 w 2563430"/>
                <a:gd name="connsiteY49" fmla="*/ 1159925 h 116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563430" h="1161410">
                  <a:moveTo>
                    <a:pt x="2563431" y="1159925"/>
                  </a:moveTo>
                  <a:cubicBezTo>
                    <a:pt x="2560460" y="1153983"/>
                    <a:pt x="2558231" y="1148791"/>
                    <a:pt x="2555260" y="1142849"/>
                  </a:cubicBezTo>
                  <a:cubicBezTo>
                    <a:pt x="2540412" y="1112402"/>
                    <a:pt x="2524814" y="1081956"/>
                    <a:pt x="2509223" y="1052252"/>
                  </a:cubicBezTo>
                  <a:cubicBezTo>
                    <a:pt x="2501052" y="1037396"/>
                    <a:pt x="2493625" y="1022548"/>
                    <a:pt x="2484719" y="1007700"/>
                  </a:cubicBezTo>
                  <a:lnTo>
                    <a:pt x="2458729" y="963884"/>
                  </a:lnTo>
                  <a:cubicBezTo>
                    <a:pt x="2389665" y="847297"/>
                    <a:pt x="2316888" y="732196"/>
                    <a:pt x="2234462" y="623773"/>
                  </a:cubicBezTo>
                  <a:lnTo>
                    <a:pt x="2203273" y="583678"/>
                  </a:lnTo>
                  <a:cubicBezTo>
                    <a:pt x="2192131" y="570308"/>
                    <a:pt x="2181740" y="557688"/>
                    <a:pt x="2170598" y="544318"/>
                  </a:cubicBezTo>
                  <a:cubicBezTo>
                    <a:pt x="2148322" y="518328"/>
                    <a:pt x="2123818" y="494567"/>
                    <a:pt x="2097828" y="471548"/>
                  </a:cubicBezTo>
                  <a:cubicBezTo>
                    <a:pt x="2045841" y="426989"/>
                    <a:pt x="1985691" y="390608"/>
                    <a:pt x="1919606" y="369067"/>
                  </a:cubicBezTo>
                  <a:cubicBezTo>
                    <a:pt x="1854256" y="347534"/>
                    <a:pt x="1782964" y="340106"/>
                    <a:pt x="1714651" y="352733"/>
                  </a:cubicBezTo>
                  <a:cubicBezTo>
                    <a:pt x="1697567" y="355705"/>
                    <a:pt x="1681234" y="360154"/>
                    <a:pt x="1664892" y="363125"/>
                  </a:cubicBezTo>
                  <a:cubicBezTo>
                    <a:pt x="1648559" y="366096"/>
                    <a:pt x="1631475" y="369067"/>
                    <a:pt x="1615141" y="372038"/>
                  </a:cubicBezTo>
                  <a:cubicBezTo>
                    <a:pt x="1581724" y="377980"/>
                    <a:pt x="1548306" y="383180"/>
                    <a:pt x="1514888" y="388379"/>
                  </a:cubicBezTo>
                  <a:cubicBezTo>
                    <a:pt x="1381225" y="409170"/>
                    <a:pt x="1246812" y="426246"/>
                    <a:pt x="1112407" y="437388"/>
                  </a:cubicBezTo>
                  <a:cubicBezTo>
                    <a:pt x="1095330" y="438873"/>
                    <a:pt x="1078989" y="440359"/>
                    <a:pt x="1061913" y="441102"/>
                  </a:cubicBezTo>
                  <a:lnTo>
                    <a:pt x="1036666" y="442587"/>
                  </a:lnTo>
                  <a:lnTo>
                    <a:pt x="1011411" y="443330"/>
                  </a:lnTo>
                  <a:cubicBezTo>
                    <a:pt x="994335" y="444073"/>
                    <a:pt x="978744" y="444073"/>
                    <a:pt x="962403" y="441844"/>
                  </a:cubicBezTo>
                  <a:cubicBezTo>
                    <a:pt x="946069" y="439616"/>
                    <a:pt x="929728" y="436645"/>
                    <a:pt x="913394" y="432931"/>
                  </a:cubicBezTo>
                  <a:cubicBezTo>
                    <a:pt x="848787" y="416597"/>
                    <a:pt x="785666" y="392093"/>
                    <a:pt x="723287" y="366096"/>
                  </a:cubicBezTo>
                  <a:cubicBezTo>
                    <a:pt x="692098" y="352733"/>
                    <a:pt x="661652" y="338621"/>
                    <a:pt x="631205" y="325258"/>
                  </a:cubicBezTo>
                  <a:cubicBezTo>
                    <a:pt x="600759" y="311145"/>
                    <a:pt x="569570" y="297040"/>
                    <a:pt x="539123" y="282184"/>
                  </a:cubicBezTo>
                  <a:cubicBezTo>
                    <a:pt x="478230" y="253223"/>
                    <a:pt x="418080" y="222777"/>
                    <a:pt x="357930" y="191588"/>
                  </a:cubicBezTo>
                  <a:cubicBezTo>
                    <a:pt x="242829" y="132180"/>
                    <a:pt x="129956" y="69059"/>
                    <a:pt x="15598" y="8169"/>
                  </a:cubicBezTo>
                  <a:cubicBezTo>
                    <a:pt x="10399" y="5199"/>
                    <a:pt x="5199" y="2228"/>
                    <a:pt x="0" y="0"/>
                  </a:cubicBezTo>
                  <a:cubicBezTo>
                    <a:pt x="14113" y="8168"/>
                    <a:pt x="28968" y="16339"/>
                    <a:pt x="43074" y="24507"/>
                  </a:cubicBezTo>
                  <a:cubicBezTo>
                    <a:pt x="87633" y="49754"/>
                    <a:pt x="131442" y="76487"/>
                    <a:pt x="175258" y="101734"/>
                  </a:cubicBezTo>
                  <a:cubicBezTo>
                    <a:pt x="233923" y="135151"/>
                    <a:pt x="292588" y="168569"/>
                    <a:pt x="351995" y="201244"/>
                  </a:cubicBezTo>
                  <a:cubicBezTo>
                    <a:pt x="411402" y="233919"/>
                    <a:pt x="470810" y="265851"/>
                    <a:pt x="531703" y="297040"/>
                  </a:cubicBezTo>
                  <a:cubicBezTo>
                    <a:pt x="562149" y="312631"/>
                    <a:pt x="592596" y="327486"/>
                    <a:pt x="623042" y="342335"/>
                  </a:cubicBezTo>
                  <a:cubicBezTo>
                    <a:pt x="653489" y="357190"/>
                    <a:pt x="684678" y="370553"/>
                    <a:pt x="715860" y="383923"/>
                  </a:cubicBezTo>
                  <a:cubicBezTo>
                    <a:pt x="770075" y="406941"/>
                    <a:pt x="825769" y="428474"/>
                    <a:pt x="882948" y="444808"/>
                  </a:cubicBezTo>
                  <a:cubicBezTo>
                    <a:pt x="891118" y="447036"/>
                    <a:pt x="900024" y="449272"/>
                    <a:pt x="908938" y="451501"/>
                  </a:cubicBezTo>
                  <a:cubicBezTo>
                    <a:pt x="925271" y="455207"/>
                    <a:pt x="942355" y="458921"/>
                    <a:pt x="960174" y="461149"/>
                  </a:cubicBezTo>
                  <a:cubicBezTo>
                    <a:pt x="977258" y="463378"/>
                    <a:pt x="995820" y="463378"/>
                    <a:pt x="1012154" y="462635"/>
                  </a:cubicBezTo>
                  <a:lnTo>
                    <a:pt x="1037401" y="461892"/>
                  </a:lnTo>
                  <a:lnTo>
                    <a:pt x="1062655" y="460406"/>
                  </a:lnTo>
                  <a:cubicBezTo>
                    <a:pt x="1079732" y="459664"/>
                    <a:pt x="1096816" y="458178"/>
                    <a:pt x="1113149" y="456693"/>
                  </a:cubicBezTo>
                  <a:cubicBezTo>
                    <a:pt x="1248298" y="445558"/>
                    <a:pt x="1382711" y="428474"/>
                    <a:pt x="1517117" y="407684"/>
                  </a:cubicBezTo>
                  <a:cubicBezTo>
                    <a:pt x="1550534" y="402485"/>
                    <a:pt x="1583952" y="397285"/>
                    <a:pt x="1617369" y="391350"/>
                  </a:cubicBezTo>
                  <a:cubicBezTo>
                    <a:pt x="1633703" y="388379"/>
                    <a:pt x="1650787" y="385401"/>
                    <a:pt x="1667121" y="381694"/>
                  </a:cubicBezTo>
                  <a:cubicBezTo>
                    <a:pt x="1683462" y="378723"/>
                    <a:pt x="1700538" y="374267"/>
                    <a:pt x="1716872" y="371295"/>
                  </a:cubicBezTo>
                  <a:cubicBezTo>
                    <a:pt x="1782221" y="360154"/>
                    <a:pt x="1849800" y="366839"/>
                    <a:pt x="1912921" y="387637"/>
                  </a:cubicBezTo>
                  <a:cubicBezTo>
                    <a:pt x="1976042" y="408427"/>
                    <a:pt x="2033964" y="443330"/>
                    <a:pt x="2084458" y="487139"/>
                  </a:cubicBezTo>
                  <a:cubicBezTo>
                    <a:pt x="2135695" y="530213"/>
                    <a:pt x="2178026" y="582192"/>
                    <a:pt x="2218871" y="636400"/>
                  </a:cubicBezTo>
                  <a:cubicBezTo>
                    <a:pt x="2300554" y="744081"/>
                    <a:pt x="2372582" y="858439"/>
                    <a:pt x="2441645" y="974283"/>
                  </a:cubicBezTo>
                  <a:cubicBezTo>
                    <a:pt x="2475063" y="1032947"/>
                    <a:pt x="2510709" y="1090869"/>
                    <a:pt x="2543383" y="1149534"/>
                  </a:cubicBezTo>
                  <a:cubicBezTo>
                    <a:pt x="2545604" y="1153248"/>
                    <a:pt x="2547840" y="1156954"/>
                    <a:pt x="2550068" y="1161411"/>
                  </a:cubicBezTo>
                  <a:cubicBezTo>
                    <a:pt x="2555260" y="1159925"/>
                    <a:pt x="2559717" y="1159925"/>
                    <a:pt x="2563431" y="1159925"/>
                  </a:cubicBezTo>
                  <a:close/>
                </a:path>
              </a:pathLst>
            </a:custGeom>
            <a:solidFill>
              <a:srgbClr val="EDCFC5"/>
            </a:solidFill>
            <a:ln w="7421" cap="flat">
              <a:noFill/>
              <a:prstDash val="solid"/>
              <a:miter/>
            </a:ln>
          </p:spPr>
          <p:txBody>
            <a:bodyPr rtlCol="0" anchor="ctr"/>
            <a:lstStyle/>
            <a:p>
              <a:pPr marL="0" marR="0" lvl="0" indent="0" algn="l" defTabSz="1149834" rtl="0" eaLnBrk="1" fontAlgn="auto" latinLnBrk="0" hangingPunct="1">
                <a:lnSpc>
                  <a:spcPct val="100000"/>
                </a:lnSpc>
                <a:spcBef>
                  <a:spcPts val="0"/>
                </a:spcBef>
                <a:spcAft>
                  <a:spcPts val="0"/>
                </a:spcAft>
                <a:buClrTx/>
                <a:buSzTx/>
                <a:buFontTx/>
                <a:buNone/>
                <a:tabLst/>
                <a:defRPr/>
              </a:pPr>
              <a:endParaRPr kumimoji="0" lang="en-GB" sz="22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ihåndsform: figur 16">
              <a:extLst>
                <a:ext uri="{FF2B5EF4-FFF2-40B4-BE49-F238E27FC236}">
                  <a16:creationId xmlns:a16="http://schemas.microsoft.com/office/drawing/2014/main" id="{AF426DD0-41E5-E894-A58E-69FF0A1B0CE4}"/>
                </a:ext>
              </a:extLst>
            </p:cNvPr>
            <p:cNvSpPr/>
            <p:nvPr/>
          </p:nvSpPr>
          <p:spPr>
            <a:xfrm>
              <a:off x="7129639" y="3031055"/>
              <a:ext cx="1681541" cy="1093664"/>
            </a:xfrm>
            <a:custGeom>
              <a:avLst/>
              <a:gdLst>
                <a:gd name="connsiteX0" fmla="*/ 720317 w 1681541"/>
                <a:gd name="connsiteY0" fmla="*/ 683185 h 1093664"/>
                <a:gd name="connsiteX1" fmla="*/ 742592 w 1681541"/>
                <a:gd name="connsiteY1" fmla="*/ 689870 h 1093664"/>
                <a:gd name="connsiteX2" fmla="*/ 764876 w 1681541"/>
                <a:gd name="connsiteY2" fmla="*/ 699519 h 1093664"/>
                <a:gd name="connsiteX3" fmla="*/ 937898 w 1681541"/>
                <a:gd name="connsiteY3" fmla="*/ 793094 h 1093664"/>
                <a:gd name="connsiteX4" fmla="*/ 962403 w 1681541"/>
                <a:gd name="connsiteY4" fmla="*/ 807199 h 1093664"/>
                <a:gd name="connsiteX5" fmla="*/ 1038887 w 1681541"/>
                <a:gd name="connsiteY5" fmla="*/ 851008 h 1093664"/>
                <a:gd name="connsiteX6" fmla="*/ 1108693 w 1681541"/>
                <a:gd name="connsiteY6" fmla="*/ 891111 h 1093664"/>
                <a:gd name="connsiteX7" fmla="*/ 1280230 w 1681541"/>
                <a:gd name="connsiteY7" fmla="*/ 989128 h 1093664"/>
                <a:gd name="connsiteX8" fmla="*/ 1367113 w 1681541"/>
                <a:gd name="connsiteY8" fmla="*/ 1035923 h 1093664"/>
                <a:gd name="connsiteX9" fmla="*/ 1457709 w 1681541"/>
                <a:gd name="connsiteY9" fmla="*/ 1078239 h 1093664"/>
                <a:gd name="connsiteX10" fmla="*/ 1558705 w 1681541"/>
                <a:gd name="connsiteY10" fmla="*/ 1092352 h 1093664"/>
                <a:gd name="connsiteX11" fmla="*/ 1647073 w 1681541"/>
                <a:gd name="connsiteY11" fmla="*/ 1039629 h 1093664"/>
                <a:gd name="connsiteX12" fmla="*/ 1670835 w 1681541"/>
                <a:gd name="connsiteY12" fmla="*/ 993592 h 1093664"/>
                <a:gd name="connsiteX13" fmla="*/ 1674548 w 1681541"/>
                <a:gd name="connsiteY13" fmla="*/ 980965 h 1093664"/>
                <a:gd name="connsiteX14" fmla="*/ 1677520 w 1681541"/>
                <a:gd name="connsiteY14" fmla="*/ 968337 h 1093664"/>
                <a:gd name="connsiteX15" fmla="*/ 1680491 w 1681541"/>
                <a:gd name="connsiteY15" fmla="*/ 955710 h 1093664"/>
                <a:gd name="connsiteX16" fmla="*/ 1681234 w 1681541"/>
                <a:gd name="connsiteY16" fmla="*/ 941612 h 1093664"/>
                <a:gd name="connsiteX17" fmla="*/ 1667121 w 1681541"/>
                <a:gd name="connsiteY17" fmla="*/ 890368 h 1093664"/>
                <a:gd name="connsiteX18" fmla="*/ 1639646 w 1681541"/>
                <a:gd name="connsiteY18" fmla="*/ 847302 h 1093664"/>
                <a:gd name="connsiteX19" fmla="*/ 1571325 w 1681541"/>
                <a:gd name="connsiteY19" fmla="*/ 774524 h 1093664"/>
                <a:gd name="connsiteX20" fmla="*/ 1495584 w 1681541"/>
                <a:gd name="connsiteY20" fmla="*/ 710660 h 1093664"/>
                <a:gd name="connsiteX21" fmla="*/ 1415386 w 1681541"/>
                <a:gd name="connsiteY21" fmla="*/ 651996 h 1093664"/>
                <a:gd name="connsiteX22" fmla="*/ 1374541 w 1681541"/>
                <a:gd name="connsiteY22" fmla="*/ 624520 h 1093664"/>
                <a:gd name="connsiteX23" fmla="*/ 1354493 w 1681541"/>
                <a:gd name="connsiteY23" fmla="*/ 611158 h 1093664"/>
                <a:gd name="connsiteX24" fmla="*/ 1338152 w 1681541"/>
                <a:gd name="connsiteY24" fmla="*/ 598531 h 1093664"/>
                <a:gd name="connsiteX25" fmla="*/ 1335181 w 1681541"/>
                <a:gd name="connsiteY25" fmla="*/ 596302 h 1093664"/>
                <a:gd name="connsiteX26" fmla="*/ 1182948 w 1681541"/>
                <a:gd name="connsiteY26" fmla="*/ 471553 h 1093664"/>
                <a:gd name="connsiteX27" fmla="*/ 1035916 w 1681541"/>
                <a:gd name="connsiteY27" fmla="*/ 340846 h 1093664"/>
                <a:gd name="connsiteX28" fmla="*/ 1000277 w 1681541"/>
                <a:gd name="connsiteY28" fmla="*/ 307436 h 1093664"/>
                <a:gd name="connsiteX29" fmla="*/ 968345 w 1681541"/>
                <a:gd name="connsiteY29" fmla="*/ 271047 h 1093664"/>
                <a:gd name="connsiteX30" fmla="*/ 917101 w 1681541"/>
                <a:gd name="connsiteY30" fmla="*/ 187878 h 1093664"/>
                <a:gd name="connsiteX31" fmla="*/ 868092 w 1681541"/>
                <a:gd name="connsiteY31" fmla="*/ 0 h 1093664"/>
                <a:gd name="connsiteX32" fmla="*/ 876263 w 1681541"/>
                <a:gd name="connsiteY32" fmla="*/ 98024 h 1093664"/>
                <a:gd name="connsiteX33" fmla="*/ 908195 w 1681541"/>
                <a:gd name="connsiteY33" fmla="*/ 191592 h 1093664"/>
                <a:gd name="connsiteX34" fmla="*/ 956460 w 1681541"/>
                <a:gd name="connsiteY34" fmla="*/ 278475 h 1093664"/>
                <a:gd name="connsiteX35" fmla="*/ 987650 w 1681541"/>
                <a:gd name="connsiteY35" fmla="*/ 317835 h 1093664"/>
                <a:gd name="connsiteX36" fmla="*/ 1022553 w 1681541"/>
                <a:gd name="connsiteY36" fmla="*/ 353473 h 1093664"/>
                <a:gd name="connsiteX37" fmla="*/ 1170329 w 1681541"/>
                <a:gd name="connsiteY37" fmla="*/ 484165 h 1093664"/>
                <a:gd name="connsiteX38" fmla="*/ 1323304 w 1681541"/>
                <a:gd name="connsiteY38" fmla="*/ 608929 h 1093664"/>
                <a:gd name="connsiteX39" fmla="*/ 1343351 w 1681541"/>
                <a:gd name="connsiteY39" fmla="*/ 623777 h 1093664"/>
                <a:gd name="connsiteX40" fmla="*/ 1364142 w 1681541"/>
                <a:gd name="connsiteY40" fmla="*/ 637883 h 1093664"/>
                <a:gd name="connsiteX41" fmla="*/ 1404987 w 1681541"/>
                <a:gd name="connsiteY41" fmla="*/ 665366 h 1093664"/>
                <a:gd name="connsiteX42" fmla="*/ 1484442 w 1681541"/>
                <a:gd name="connsiteY42" fmla="*/ 723287 h 1093664"/>
                <a:gd name="connsiteX43" fmla="*/ 1559448 w 1681541"/>
                <a:gd name="connsiteY43" fmla="*/ 786401 h 1093664"/>
                <a:gd name="connsiteX44" fmla="*/ 1625540 w 1681541"/>
                <a:gd name="connsiteY44" fmla="*/ 856950 h 1093664"/>
                <a:gd name="connsiteX45" fmla="*/ 1651530 w 1681541"/>
                <a:gd name="connsiteY45" fmla="*/ 897053 h 1093664"/>
                <a:gd name="connsiteX46" fmla="*/ 1663407 w 1681541"/>
                <a:gd name="connsiteY46" fmla="*/ 940119 h 1093664"/>
                <a:gd name="connsiteX47" fmla="*/ 1662664 w 1681541"/>
                <a:gd name="connsiteY47" fmla="*/ 950518 h 1093664"/>
                <a:gd name="connsiteX48" fmla="*/ 1660436 w 1681541"/>
                <a:gd name="connsiteY48" fmla="*/ 962403 h 1093664"/>
                <a:gd name="connsiteX49" fmla="*/ 1657472 w 1681541"/>
                <a:gd name="connsiteY49" fmla="*/ 973537 h 1093664"/>
                <a:gd name="connsiteX50" fmla="*/ 1653758 w 1681541"/>
                <a:gd name="connsiteY50" fmla="*/ 984679 h 1093664"/>
                <a:gd name="connsiteX51" fmla="*/ 1632960 w 1681541"/>
                <a:gd name="connsiteY51" fmla="*/ 1026259 h 1093664"/>
                <a:gd name="connsiteX52" fmla="*/ 1557219 w 1681541"/>
                <a:gd name="connsiteY52" fmla="*/ 1071561 h 1093664"/>
                <a:gd name="connsiteX53" fmla="*/ 1464394 w 1681541"/>
                <a:gd name="connsiteY53" fmla="*/ 1058199 h 1093664"/>
                <a:gd name="connsiteX54" fmla="*/ 1376026 w 1681541"/>
                <a:gd name="connsiteY54" fmla="*/ 1017353 h 1093664"/>
                <a:gd name="connsiteX55" fmla="*/ 1289143 w 1681541"/>
                <a:gd name="connsiteY55" fmla="*/ 970566 h 1093664"/>
                <a:gd name="connsiteX56" fmla="*/ 1117606 w 1681541"/>
                <a:gd name="connsiteY56" fmla="*/ 872549 h 1093664"/>
                <a:gd name="connsiteX57" fmla="*/ 946804 w 1681541"/>
                <a:gd name="connsiteY57" fmla="*/ 773782 h 1093664"/>
                <a:gd name="connsiteX58" fmla="*/ 773039 w 1681541"/>
                <a:gd name="connsiteY58" fmla="*/ 679479 h 1093664"/>
                <a:gd name="connsiteX59" fmla="*/ 750020 w 1681541"/>
                <a:gd name="connsiteY59" fmla="*/ 669079 h 1093664"/>
                <a:gd name="connsiteX60" fmla="*/ 724773 w 1681541"/>
                <a:gd name="connsiteY60" fmla="*/ 661652 h 1093664"/>
                <a:gd name="connsiteX61" fmla="*/ 675765 w 1681541"/>
                <a:gd name="connsiteY61" fmla="*/ 652738 h 1093664"/>
                <a:gd name="connsiteX62" fmla="*/ 576997 w 1681541"/>
                <a:gd name="connsiteY62" fmla="*/ 642347 h 1093664"/>
                <a:gd name="connsiteX63" fmla="*/ 380213 w 1681541"/>
                <a:gd name="connsiteY63" fmla="*/ 627491 h 1093664"/>
                <a:gd name="connsiteX64" fmla="*/ 184164 w 1681541"/>
                <a:gd name="connsiteY64" fmla="*/ 608179 h 1093664"/>
                <a:gd name="connsiteX65" fmla="*/ 0 w 1681541"/>
                <a:gd name="connsiteY65" fmla="*/ 543572 h 1093664"/>
                <a:gd name="connsiteX66" fmla="*/ 87626 w 1681541"/>
                <a:gd name="connsiteY66" fmla="*/ 589617 h 1093664"/>
                <a:gd name="connsiteX67" fmla="*/ 182679 w 1681541"/>
                <a:gd name="connsiteY67" fmla="*/ 618578 h 1093664"/>
                <a:gd name="connsiteX68" fmla="*/ 223524 w 1681541"/>
                <a:gd name="connsiteY68" fmla="*/ 626749 h 1093664"/>
                <a:gd name="connsiteX69" fmla="*/ 378728 w 1681541"/>
                <a:gd name="connsiteY69" fmla="*/ 647539 h 1093664"/>
                <a:gd name="connsiteX70" fmla="*/ 575512 w 1681541"/>
                <a:gd name="connsiteY70" fmla="*/ 662387 h 1093664"/>
                <a:gd name="connsiteX71" fmla="*/ 593331 w 1681541"/>
                <a:gd name="connsiteY71" fmla="*/ 663880 h 1093664"/>
                <a:gd name="connsiteX72" fmla="*/ 672794 w 1681541"/>
                <a:gd name="connsiteY72" fmla="*/ 672786 h 1093664"/>
                <a:gd name="connsiteX73" fmla="*/ 720317 w 1681541"/>
                <a:gd name="connsiteY73" fmla="*/ 683185 h 109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1681541" h="1093664">
                  <a:moveTo>
                    <a:pt x="720317" y="683185"/>
                  </a:moveTo>
                  <a:cubicBezTo>
                    <a:pt x="728487" y="684670"/>
                    <a:pt x="735172" y="686899"/>
                    <a:pt x="742592" y="689870"/>
                  </a:cubicBezTo>
                  <a:cubicBezTo>
                    <a:pt x="750020" y="692841"/>
                    <a:pt x="757448" y="695805"/>
                    <a:pt x="764876" y="699519"/>
                  </a:cubicBezTo>
                  <a:cubicBezTo>
                    <a:pt x="823540" y="727737"/>
                    <a:pt x="880719" y="761162"/>
                    <a:pt x="937898" y="793094"/>
                  </a:cubicBezTo>
                  <a:lnTo>
                    <a:pt x="962403" y="807199"/>
                  </a:lnTo>
                  <a:lnTo>
                    <a:pt x="1038887" y="851008"/>
                  </a:lnTo>
                  <a:lnTo>
                    <a:pt x="1108693" y="891111"/>
                  </a:lnTo>
                  <a:cubicBezTo>
                    <a:pt x="1165872" y="923786"/>
                    <a:pt x="1222308" y="957196"/>
                    <a:pt x="1280230" y="989128"/>
                  </a:cubicBezTo>
                  <a:cubicBezTo>
                    <a:pt x="1309191" y="1005469"/>
                    <a:pt x="1338152" y="1021067"/>
                    <a:pt x="1367113" y="1035923"/>
                  </a:cubicBezTo>
                  <a:cubicBezTo>
                    <a:pt x="1396816" y="1050771"/>
                    <a:pt x="1425777" y="1066362"/>
                    <a:pt x="1457709" y="1078239"/>
                  </a:cubicBezTo>
                  <a:cubicBezTo>
                    <a:pt x="1489641" y="1089381"/>
                    <a:pt x="1523802" y="1096808"/>
                    <a:pt x="1558705" y="1092352"/>
                  </a:cubicBezTo>
                  <a:cubicBezTo>
                    <a:pt x="1593608" y="1088638"/>
                    <a:pt x="1627018" y="1068590"/>
                    <a:pt x="1647073" y="1039629"/>
                  </a:cubicBezTo>
                  <a:cubicBezTo>
                    <a:pt x="1657465" y="1025524"/>
                    <a:pt x="1664892" y="1009925"/>
                    <a:pt x="1670835" y="993592"/>
                  </a:cubicBezTo>
                  <a:cubicBezTo>
                    <a:pt x="1672320" y="989878"/>
                    <a:pt x="1673063" y="985421"/>
                    <a:pt x="1674548" y="980965"/>
                  </a:cubicBezTo>
                  <a:cubicBezTo>
                    <a:pt x="1676034" y="976508"/>
                    <a:pt x="1676777" y="972794"/>
                    <a:pt x="1677520" y="968337"/>
                  </a:cubicBezTo>
                  <a:lnTo>
                    <a:pt x="1680491" y="955710"/>
                  </a:lnTo>
                  <a:cubicBezTo>
                    <a:pt x="1681234" y="951261"/>
                    <a:pt x="1681976" y="946061"/>
                    <a:pt x="1681234" y="941612"/>
                  </a:cubicBezTo>
                  <a:cubicBezTo>
                    <a:pt x="1681234" y="923043"/>
                    <a:pt x="1674548" y="905959"/>
                    <a:pt x="1667121" y="890368"/>
                  </a:cubicBezTo>
                  <a:cubicBezTo>
                    <a:pt x="1658950" y="874770"/>
                    <a:pt x="1650044" y="860664"/>
                    <a:pt x="1639646" y="847302"/>
                  </a:cubicBezTo>
                  <a:cubicBezTo>
                    <a:pt x="1618855" y="820562"/>
                    <a:pt x="1595836" y="796800"/>
                    <a:pt x="1571325" y="774524"/>
                  </a:cubicBezTo>
                  <a:cubicBezTo>
                    <a:pt x="1546820" y="752248"/>
                    <a:pt x="1521574" y="730708"/>
                    <a:pt x="1495584" y="710660"/>
                  </a:cubicBezTo>
                  <a:cubicBezTo>
                    <a:pt x="1469594" y="690605"/>
                    <a:pt x="1442861" y="671308"/>
                    <a:pt x="1415386" y="651996"/>
                  </a:cubicBezTo>
                  <a:cubicBezTo>
                    <a:pt x="1402016" y="642347"/>
                    <a:pt x="1387910" y="633434"/>
                    <a:pt x="1374541" y="624520"/>
                  </a:cubicBezTo>
                  <a:cubicBezTo>
                    <a:pt x="1367856" y="620064"/>
                    <a:pt x="1360435" y="615614"/>
                    <a:pt x="1354493" y="611158"/>
                  </a:cubicBezTo>
                  <a:cubicBezTo>
                    <a:pt x="1349294" y="607444"/>
                    <a:pt x="1343351" y="602987"/>
                    <a:pt x="1338152" y="598531"/>
                  </a:cubicBezTo>
                  <a:cubicBezTo>
                    <a:pt x="1337409" y="597788"/>
                    <a:pt x="1336666" y="597045"/>
                    <a:pt x="1335181" y="596302"/>
                  </a:cubicBezTo>
                  <a:cubicBezTo>
                    <a:pt x="1283201" y="556207"/>
                    <a:pt x="1232707" y="513876"/>
                    <a:pt x="1182948" y="471553"/>
                  </a:cubicBezTo>
                  <a:cubicBezTo>
                    <a:pt x="1132454" y="429222"/>
                    <a:pt x="1083446" y="386148"/>
                    <a:pt x="1035916" y="340846"/>
                  </a:cubicBezTo>
                  <a:cubicBezTo>
                    <a:pt x="1024039" y="329712"/>
                    <a:pt x="1011411" y="318570"/>
                    <a:pt x="1000277" y="307436"/>
                  </a:cubicBezTo>
                  <a:cubicBezTo>
                    <a:pt x="988393" y="296294"/>
                    <a:pt x="978737" y="284410"/>
                    <a:pt x="968345" y="271047"/>
                  </a:cubicBezTo>
                  <a:cubicBezTo>
                    <a:pt x="949033" y="245057"/>
                    <a:pt x="931956" y="217582"/>
                    <a:pt x="917101" y="187878"/>
                  </a:cubicBezTo>
                  <a:cubicBezTo>
                    <a:pt x="888140" y="129956"/>
                    <a:pt x="867350" y="66092"/>
                    <a:pt x="868092" y="0"/>
                  </a:cubicBezTo>
                  <a:cubicBezTo>
                    <a:pt x="865864" y="32675"/>
                    <a:pt x="869578" y="66092"/>
                    <a:pt x="876263" y="98024"/>
                  </a:cubicBezTo>
                  <a:cubicBezTo>
                    <a:pt x="883690" y="129956"/>
                    <a:pt x="894825" y="161888"/>
                    <a:pt x="908195" y="191592"/>
                  </a:cubicBezTo>
                  <a:cubicBezTo>
                    <a:pt x="921557" y="222039"/>
                    <a:pt x="937898" y="250999"/>
                    <a:pt x="956460" y="278475"/>
                  </a:cubicBezTo>
                  <a:cubicBezTo>
                    <a:pt x="966117" y="291837"/>
                    <a:pt x="976508" y="305950"/>
                    <a:pt x="987650" y="317835"/>
                  </a:cubicBezTo>
                  <a:cubicBezTo>
                    <a:pt x="998791" y="330454"/>
                    <a:pt x="1010668" y="341596"/>
                    <a:pt x="1022553" y="353473"/>
                  </a:cubicBezTo>
                  <a:cubicBezTo>
                    <a:pt x="1070819" y="398775"/>
                    <a:pt x="1120577" y="441841"/>
                    <a:pt x="1170329" y="484165"/>
                  </a:cubicBezTo>
                  <a:cubicBezTo>
                    <a:pt x="1220823" y="526496"/>
                    <a:pt x="1271324" y="568827"/>
                    <a:pt x="1323304" y="608929"/>
                  </a:cubicBezTo>
                  <a:cubicBezTo>
                    <a:pt x="1329989" y="614129"/>
                    <a:pt x="1336666" y="619328"/>
                    <a:pt x="1343351" y="623777"/>
                  </a:cubicBezTo>
                  <a:cubicBezTo>
                    <a:pt x="1350779" y="628977"/>
                    <a:pt x="1357464" y="632691"/>
                    <a:pt x="1364142" y="637883"/>
                  </a:cubicBezTo>
                  <a:cubicBezTo>
                    <a:pt x="1377512" y="646796"/>
                    <a:pt x="1391624" y="655710"/>
                    <a:pt x="1404987" y="665366"/>
                  </a:cubicBezTo>
                  <a:cubicBezTo>
                    <a:pt x="1431720" y="683928"/>
                    <a:pt x="1458452" y="703233"/>
                    <a:pt x="1484442" y="723287"/>
                  </a:cubicBezTo>
                  <a:cubicBezTo>
                    <a:pt x="1510432" y="743335"/>
                    <a:pt x="1535679" y="764125"/>
                    <a:pt x="1559448" y="786401"/>
                  </a:cubicBezTo>
                  <a:cubicBezTo>
                    <a:pt x="1583209" y="808685"/>
                    <a:pt x="1606228" y="831703"/>
                    <a:pt x="1625540" y="856950"/>
                  </a:cubicBezTo>
                  <a:cubicBezTo>
                    <a:pt x="1635189" y="869578"/>
                    <a:pt x="1644102" y="882948"/>
                    <a:pt x="1651530" y="897053"/>
                  </a:cubicBezTo>
                  <a:cubicBezTo>
                    <a:pt x="1658950" y="911166"/>
                    <a:pt x="1663407" y="926014"/>
                    <a:pt x="1663407" y="940119"/>
                  </a:cubicBezTo>
                  <a:cubicBezTo>
                    <a:pt x="1663407" y="943833"/>
                    <a:pt x="1662664" y="946812"/>
                    <a:pt x="1662664" y="950518"/>
                  </a:cubicBezTo>
                  <a:lnTo>
                    <a:pt x="1660436" y="962403"/>
                  </a:lnTo>
                  <a:cubicBezTo>
                    <a:pt x="1659693" y="966117"/>
                    <a:pt x="1658958" y="969823"/>
                    <a:pt x="1657472" y="973537"/>
                  </a:cubicBezTo>
                  <a:cubicBezTo>
                    <a:pt x="1655987" y="977251"/>
                    <a:pt x="1655244" y="980965"/>
                    <a:pt x="1653758" y="984679"/>
                  </a:cubicBezTo>
                  <a:cubicBezTo>
                    <a:pt x="1648559" y="999527"/>
                    <a:pt x="1641874" y="1013639"/>
                    <a:pt x="1632960" y="1026259"/>
                  </a:cubicBezTo>
                  <a:cubicBezTo>
                    <a:pt x="1615141" y="1051506"/>
                    <a:pt x="1587666" y="1067847"/>
                    <a:pt x="1557219" y="1071561"/>
                  </a:cubicBezTo>
                  <a:cubicBezTo>
                    <a:pt x="1526773" y="1075275"/>
                    <a:pt x="1494841" y="1069333"/>
                    <a:pt x="1464394" y="1058199"/>
                  </a:cubicBezTo>
                  <a:cubicBezTo>
                    <a:pt x="1434691" y="1047057"/>
                    <a:pt x="1404987" y="1032209"/>
                    <a:pt x="1376026" y="1017353"/>
                  </a:cubicBezTo>
                  <a:cubicBezTo>
                    <a:pt x="1347065" y="1002505"/>
                    <a:pt x="1318104" y="986157"/>
                    <a:pt x="1289143" y="970566"/>
                  </a:cubicBezTo>
                  <a:cubicBezTo>
                    <a:pt x="1231964" y="938634"/>
                    <a:pt x="1174785" y="905966"/>
                    <a:pt x="1117606" y="872549"/>
                  </a:cubicBezTo>
                  <a:lnTo>
                    <a:pt x="946804" y="773782"/>
                  </a:lnTo>
                  <a:cubicBezTo>
                    <a:pt x="889625" y="741107"/>
                    <a:pt x="832446" y="708439"/>
                    <a:pt x="773039" y="679479"/>
                  </a:cubicBezTo>
                  <a:cubicBezTo>
                    <a:pt x="765619" y="675765"/>
                    <a:pt x="758191" y="672786"/>
                    <a:pt x="750020" y="669079"/>
                  </a:cubicBezTo>
                  <a:cubicBezTo>
                    <a:pt x="742592" y="666108"/>
                    <a:pt x="732944" y="663137"/>
                    <a:pt x="724773" y="661652"/>
                  </a:cubicBezTo>
                  <a:cubicBezTo>
                    <a:pt x="708440" y="657938"/>
                    <a:pt x="692098" y="655710"/>
                    <a:pt x="675765" y="652738"/>
                  </a:cubicBezTo>
                  <a:cubicBezTo>
                    <a:pt x="643090" y="648282"/>
                    <a:pt x="609672" y="645318"/>
                    <a:pt x="576997" y="642347"/>
                  </a:cubicBezTo>
                  <a:cubicBezTo>
                    <a:pt x="511648" y="637148"/>
                    <a:pt x="445556" y="633434"/>
                    <a:pt x="380213" y="627491"/>
                  </a:cubicBezTo>
                  <a:cubicBezTo>
                    <a:pt x="314864" y="621557"/>
                    <a:pt x="248771" y="619321"/>
                    <a:pt x="184164" y="608179"/>
                  </a:cubicBezTo>
                  <a:cubicBezTo>
                    <a:pt x="119558" y="597045"/>
                    <a:pt x="56436" y="576247"/>
                    <a:pt x="0" y="543572"/>
                  </a:cubicBezTo>
                  <a:cubicBezTo>
                    <a:pt x="27475" y="561399"/>
                    <a:pt x="57179" y="576990"/>
                    <a:pt x="87626" y="589617"/>
                  </a:cubicBezTo>
                  <a:cubicBezTo>
                    <a:pt x="118072" y="602244"/>
                    <a:pt x="150004" y="611158"/>
                    <a:pt x="182679" y="618578"/>
                  </a:cubicBezTo>
                  <a:cubicBezTo>
                    <a:pt x="196049" y="621549"/>
                    <a:pt x="209412" y="623777"/>
                    <a:pt x="223524" y="626749"/>
                  </a:cubicBezTo>
                  <a:cubicBezTo>
                    <a:pt x="274761" y="635662"/>
                    <a:pt x="326741" y="640854"/>
                    <a:pt x="378728" y="647539"/>
                  </a:cubicBezTo>
                  <a:cubicBezTo>
                    <a:pt x="444813" y="653481"/>
                    <a:pt x="510162" y="657195"/>
                    <a:pt x="575512" y="662387"/>
                  </a:cubicBezTo>
                  <a:cubicBezTo>
                    <a:pt x="581454" y="663130"/>
                    <a:pt x="587396" y="663137"/>
                    <a:pt x="593331" y="663880"/>
                  </a:cubicBezTo>
                  <a:cubicBezTo>
                    <a:pt x="620071" y="666101"/>
                    <a:pt x="646804" y="669079"/>
                    <a:pt x="672794" y="672786"/>
                  </a:cubicBezTo>
                  <a:cubicBezTo>
                    <a:pt x="688384" y="677243"/>
                    <a:pt x="704726" y="679479"/>
                    <a:pt x="720317" y="683185"/>
                  </a:cubicBezTo>
                  <a:close/>
                </a:path>
              </a:pathLst>
            </a:custGeom>
            <a:solidFill>
              <a:srgbClr val="EDCFC5"/>
            </a:solidFill>
            <a:ln w="7421" cap="flat">
              <a:noFill/>
              <a:prstDash val="solid"/>
              <a:miter/>
            </a:ln>
          </p:spPr>
          <p:txBody>
            <a:bodyPr rtlCol="0" anchor="ctr"/>
            <a:lstStyle/>
            <a:p>
              <a:pPr marL="0" marR="0" lvl="0" indent="0" algn="l" defTabSz="1149834" rtl="0" eaLnBrk="1" fontAlgn="auto" latinLnBrk="0" hangingPunct="1">
                <a:lnSpc>
                  <a:spcPct val="100000"/>
                </a:lnSpc>
                <a:spcBef>
                  <a:spcPts val="0"/>
                </a:spcBef>
                <a:spcAft>
                  <a:spcPts val="0"/>
                </a:spcAft>
                <a:buClrTx/>
                <a:buSzTx/>
                <a:buFontTx/>
                <a:buNone/>
                <a:tabLst/>
                <a:defRPr/>
              </a:pPr>
              <a:endParaRPr kumimoji="0" lang="en-GB" sz="2264"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7" name="TekstSylinder 6">
            <a:extLst>
              <a:ext uri="{FF2B5EF4-FFF2-40B4-BE49-F238E27FC236}">
                <a16:creationId xmlns:a16="http://schemas.microsoft.com/office/drawing/2014/main" id="{566BA79A-3716-BA62-5D8F-ECC981E17504}"/>
              </a:ext>
            </a:extLst>
          </p:cNvPr>
          <p:cNvSpPr txBox="1"/>
          <p:nvPr/>
        </p:nvSpPr>
        <p:spPr>
          <a:xfrm>
            <a:off x="1461245" y="3576843"/>
            <a:ext cx="9862775" cy="1569660"/>
          </a:xfrm>
          <a:prstGeom prst="rect">
            <a:avLst/>
          </a:prstGeom>
          <a:noFill/>
        </p:spPr>
        <p:txBody>
          <a:bodyPr wrap="square">
            <a:spAutoFit/>
          </a:bodyPr>
          <a:lstStyle/>
          <a:p>
            <a:pPr marL="599380" lvl="0" defTabSz="1219078">
              <a:defRPr/>
            </a:pPr>
            <a:r>
              <a:rPr lang="en-US" sz="2400" i="1"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Establish governance and management of national high value data to ensure that data that is particularly important for society are easily accessible. Everyone who needs them must have confidence that the data is authentic and of high quality.</a:t>
            </a:r>
            <a:endParaRPr kumimoji="0" lang="nb-NO" sz="240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p:txBody>
      </p:sp>
      <p:sp>
        <p:nvSpPr>
          <p:cNvPr id="19" name="Tittel 2">
            <a:extLst>
              <a:ext uri="{FF2B5EF4-FFF2-40B4-BE49-F238E27FC236}">
                <a16:creationId xmlns:a16="http://schemas.microsoft.com/office/drawing/2014/main" id="{03373EE5-8487-40A9-8309-CD7FC6A56E8C}"/>
              </a:ext>
            </a:extLst>
          </p:cNvPr>
          <p:cNvSpPr>
            <a:spLocks noGrp="1"/>
          </p:cNvSpPr>
          <p:nvPr>
            <p:ph type="title"/>
          </p:nvPr>
        </p:nvSpPr>
        <p:spPr>
          <a:xfrm>
            <a:off x="1979608" y="833798"/>
            <a:ext cx="12295197" cy="692430"/>
          </a:xfrm>
        </p:spPr>
        <p:txBody>
          <a:bodyPr/>
          <a:lstStyle/>
          <a:p>
            <a:r>
              <a:rPr lang="nb-NO" dirty="0"/>
              <a:t>National </a:t>
            </a:r>
            <a:r>
              <a:rPr lang="nb-NO" dirty="0" err="1"/>
              <a:t>HVDs</a:t>
            </a:r>
            <a:r>
              <a:rPr lang="nb-NO" dirty="0"/>
              <a:t> </a:t>
            </a:r>
          </a:p>
        </p:txBody>
      </p:sp>
    </p:spTree>
    <p:extLst>
      <p:ext uri="{BB962C8B-B14F-4D97-AF65-F5344CB8AC3E}">
        <p14:creationId xmlns:p14="http://schemas.microsoft.com/office/powerpoint/2010/main" val="10652223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2">
            <a:extLst>
              <a:ext uri="{FF2B5EF4-FFF2-40B4-BE49-F238E27FC236}">
                <a16:creationId xmlns:a16="http://schemas.microsoft.com/office/drawing/2014/main" id="{C9D4AFAC-93D8-EC81-EC46-E0256FECBBAE}"/>
              </a:ext>
            </a:extLst>
          </p:cNvPr>
          <p:cNvGraphicFramePr>
            <a:graphicFrameLocks noGrp="1"/>
          </p:cNvGraphicFramePr>
          <p:nvPr>
            <p:ph idx="1"/>
            <p:extLst>
              <p:ext uri="{D42A27DB-BD31-4B8C-83A1-F6EECF244321}">
                <p14:modId xmlns:p14="http://schemas.microsoft.com/office/powerpoint/2010/main" val="4095750879"/>
              </p:ext>
            </p:extLst>
          </p:nvPr>
        </p:nvGraphicFramePr>
        <p:xfrm>
          <a:off x="2426848" y="1929058"/>
          <a:ext cx="11400716" cy="58767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Bilde 3" descr="Et bilde som inneholder tekst&#10;&#10;Automatisk generert beskrivelse">
            <a:extLst>
              <a:ext uri="{FF2B5EF4-FFF2-40B4-BE49-F238E27FC236}">
                <a16:creationId xmlns:a16="http://schemas.microsoft.com/office/drawing/2014/main" id="{BED8EB73-4938-B1E3-3CB4-84282F7FCEC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17518"/>
          <a:stretch/>
        </p:blipFill>
        <p:spPr>
          <a:xfrm>
            <a:off x="1981201" y="243840"/>
            <a:ext cx="2819400" cy="1308100"/>
          </a:xfrm>
          <a:prstGeom prst="rect">
            <a:avLst/>
          </a:prstGeom>
        </p:spPr>
      </p:pic>
    </p:spTree>
    <p:extLst>
      <p:ext uri="{BB962C8B-B14F-4D97-AF65-F5344CB8AC3E}">
        <p14:creationId xmlns:p14="http://schemas.microsoft.com/office/powerpoint/2010/main" val="326462707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C9D71FD5-FC7E-B2FB-F04A-747E8E07E0E4}"/>
              </a:ext>
            </a:extLst>
          </p:cNvPr>
          <p:cNvSpPr>
            <a:spLocks noGrp="1"/>
          </p:cNvSpPr>
          <p:nvPr>
            <p:ph type="title"/>
          </p:nvPr>
        </p:nvSpPr>
        <p:spPr/>
        <p:txBody>
          <a:bodyPr/>
          <a:lstStyle/>
          <a:p>
            <a:r>
              <a:rPr lang="en-US" dirty="0"/>
              <a:t>Which questions do we need to answer?</a:t>
            </a:r>
            <a:endParaRPr lang="nb-NO" dirty="0"/>
          </a:p>
        </p:txBody>
      </p:sp>
      <p:graphicFrame>
        <p:nvGraphicFramePr>
          <p:cNvPr id="4" name="Plassholder for innhold 3">
            <a:extLst>
              <a:ext uri="{FF2B5EF4-FFF2-40B4-BE49-F238E27FC236}">
                <a16:creationId xmlns:a16="http://schemas.microsoft.com/office/drawing/2014/main" id="{74596CE9-EEB3-2E57-D14C-DC7F958DBD22}"/>
              </a:ext>
            </a:extLst>
          </p:cNvPr>
          <p:cNvGraphicFramePr>
            <a:graphicFrameLocks noGrp="1"/>
          </p:cNvGraphicFramePr>
          <p:nvPr>
            <p:ph idx="1"/>
            <p:extLst>
              <p:ext uri="{D42A27DB-BD31-4B8C-83A1-F6EECF244321}">
                <p14:modId xmlns:p14="http://schemas.microsoft.com/office/powerpoint/2010/main" val="2380279437"/>
              </p:ext>
            </p:extLst>
          </p:nvPr>
        </p:nvGraphicFramePr>
        <p:xfrm>
          <a:off x="27990" y="2706523"/>
          <a:ext cx="16226423" cy="57642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027557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ECC2F-85EB-FB68-7856-810091095501}"/>
            </a:ext>
          </a:extLst>
        </p:cNvPr>
        <p:cNvGrpSpPr/>
        <p:nvPr/>
      </p:nvGrpSpPr>
      <p:grpSpPr>
        <a:xfrm>
          <a:off x="0" y="0"/>
          <a:ext cx="0" cy="0"/>
          <a:chOff x="0" y="0"/>
          <a:chExt cx="0" cy="0"/>
        </a:xfrm>
      </p:grpSpPr>
      <p:sp>
        <p:nvSpPr>
          <p:cNvPr id="3" name="Tittel 2">
            <a:extLst>
              <a:ext uri="{FF2B5EF4-FFF2-40B4-BE49-F238E27FC236}">
                <a16:creationId xmlns:a16="http://schemas.microsoft.com/office/drawing/2014/main" id="{B298B14E-63B6-FAC8-05FC-BB9D5B18ADFA}"/>
              </a:ext>
            </a:extLst>
          </p:cNvPr>
          <p:cNvSpPr>
            <a:spLocks noGrp="1"/>
          </p:cNvSpPr>
          <p:nvPr>
            <p:ph type="title"/>
          </p:nvPr>
        </p:nvSpPr>
        <p:spPr>
          <a:xfrm>
            <a:off x="1135754" y="738007"/>
            <a:ext cx="13680000" cy="692497"/>
          </a:xfrm>
        </p:spPr>
        <p:txBody>
          <a:bodyPr/>
          <a:lstStyle/>
          <a:p>
            <a:r>
              <a:rPr lang="nb-NO" sz="4800" dirty="0"/>
              <a:t>Development trends</a:t>
            </a:r>
          </a:p>
        </p:txBody>
      </p:sp>
      <p:pic>
        <p:nvPicPr>
          <p:cNvPr id="4" name="Bilde 3">
            <a:extLst>
              <a:ext uri="{FF2B5EF4-FFF2-40B4-BE49-F238E27FC236}">
                <a16:creationId xmlns:a16="http://schemas.microsoft.com/office/drawing/2014/main" id="{325397BD-3E98-177A-8FE6-29E87F63F0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163242" y="2072362"/>
            <a:ext cx="7091171" cy="4999276"/>
          </a:xfrm>
          <a:prstGeom prst="rect">
            <a:avLst/>
          </a:prstGeom>
          <a:noFill/>
        </p:spPr>
      </p:pic>
      <p:sp>
        <p:nvSpPr>
          <p:cNvPr id="6" name="TekstSylinder 5">
            <a:extLst>
              <a:ext uri="{FF2B5EF4-FFF2-40B4-BE49-F238E27FC236}">
                <a16:creationId xmlns:a16="http://schemas.microsoft.com/office/drawing/2014/main" id="{100F09AF-550D-BA5E-0B18-E9B3885F74BA}"/>
              </a:ext>
            </a:extLst>
          </p:cNvPr>
          <p:cNvSpPr txBox="1"/>
          <p:nvPr/>
        </p:nvSpPr>
        <p:spPr>
          <a:xfrm>
            <a:off x="1135754" y="2928207"/>
            <a:ext cx="8130540" cy="1421928"/>
          </a:xfrm>
          <a:prstGeom prst="rect">
            <a:avLst/>
          </a:prstGeom>
          <a:noFill/>
        </p:spPr>
        <p:txBody>
          <a:bodyPr wrap="square">
            <a:spAutoFit/>
          </a:bodyPr>
          <a:lstStyle/>
          <a:p>
            <a:pPr lvl="0" defTabSz="914309">
              <a:lnSpc>
                <a:spcPct val="90000"/>
              </a:lnSpc>
              <a:spcBef>
                <a:spcPts val="1000"/>
              </a:spcBef>
              <a:defRPr/>
            </a:pPr>
            <a:r>
              <a:rPr lang="en-US" sz="2400" b="1" dirty="0">
                <a:solidFill>
                  <a:prstClr val="black"/>
                </a:solidFill>
                <a:latin typeface="Arial" panose="020B0604020202020204" pitchFamily="34" charset="0"/>
                <a:ea typeface="Times New Roman" panose="02020603050405020304" pitchFamily="18" charset="0"/>
                <a:cs typeface="Arial" panose="020B0604020202020204" pitchFamily="34" charset="0"/>
              </a:rPr>
              <a:t>Data consumers </a:t>
            </a:r>
            <a:r>
              <a:rPr lang="en-US" sz="2400" dirty="0">
                <a:solidFill>
                  <a:prstClr val="black"/>
                </a:solidFill>
                <a:latin typeface="Arial" panose="020B0604020202020204" pitchFamily="34" charset="0"/>
                <a:ea typeface="Times New Roman" panose="02020603050405020304" pitchFamily="18" charset="0"/>
                <a:cs typeface="Arial" panose="020B0604020202020204" pitchFamily="34" charset="0"/>
              </a:rPr>
              <a:t>need data from a variety of providers and sources, often in combination, and often in combination with data from today’s defined shared data sources</a:t>
            </a:r>
            <a:endParaRPr kumimoji="0" lang="nb-NO" sz="240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p:txBody>
      </p:sp>
      <p:sp>
        <p:nvSpPr>
          <p:cNvPr id="12" name="TekstSylinder 11">
            <a:extLst>
              <a:ext uri="{FF2B5EF4-FFF2-40B4-BE49-F238E27FC236}">
                <a16:creationId xmlns:a16="http://schemas.microsoft.com/office/drawing/2014/main" id="{9288CF8F-6278-9759-EE61-AE8E86C477AD}"/>
              </a:ext>
            </a:extLst>
          </p:cNvPr>
          <p:cNvSpPr txBox="1"/>
          <p:nvPr/>
        </p:nvSpPr>
        <p:spPr>
          <a:xfrm>
            <a:off x="1135754" y="4999922"/>
            <a:ext cx="8130540" cy="1421928"/>
          </a:xfrm>
          <a:prstGeom prst="rect">
            <a:avLst/>
          </a:prstGeom>
          <a:noFill/>
        </p:spPr>
        <p:txBody>
          <a:bodyPr wrap="square">
            <a:spAutoFit/>
          </a:bodyPr>
          <a:lstStyle/>
          <a:p>
            <a:pPr lvl="0" defTabSz="914309">
              <a:lnSpc>
                <a:spcPct val="90000"/>
              </a:lnSpc>
              <a:spcBef>
                <a:spcPts val="1000"/>
              </a:spcBef>
              <a:defRPr/>
            </a:pPr>
            <a:r>
              <a:rPr lang="en-US" sz="2400" b="1" dirty="0">
                <a:solidFill>
                  <a:prstClr val="black"/>
                </a:solidFill>
                <a:latin typeface="Arial" panose="020B0604020202020204" pitchFamily="34" charset="0"/>
                <a:ea typeface="Times New Roman" panose="02020603050405020304" pitchFamily="18" charset="0"/>
                <a:cs typeface="Arial" panose="020B0604020202020204" pitchFamily="34" charset="0"/>
              </a:rPr>
              <a:t>Technological development </a:t>
            </a:r>
            <a:r>
              <a:rPr lang="en-US" sz="2400" dirty="0">
                <a:solidFill>
                  <a:prstClr val="black"/>
                </a:solidFill>
                <a:latin typeface="Arial" panose="020B0604020202020204" pitchFamily="34" charset="0"/>
                <a:ea typeface="Times New Roman" panose="02020603050405020304" pitchFamily="18" charset="0"/>
                <a:cs typeface="Arial" panose="020B0604020202020204" pitchFamily="34" charset="0"/>
              </a:rPr>
              <a:t>means that important data can be managed close to the source and exchanged directly from professional systems, and do not need to be transferred to a central manager</a:t>
            </a:r>
            <a:endParaRPr kumimoji="0" lang="nb-NO" sz="240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07458396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e 3">
            <a:extLst>
              <a:ext uri="{FF2B5EF4-FFF2-40B4-BE49-F238E27FC236}">
                <a16:creationId xmlns:a16="http://schemas.microsoft.com/office/drawing/2014/main" id="{0B28AA33-11AA-ABD5-73A0-462702FFAF0D}"/>
              </a:ext>
            </a:extLst>
          </p:cNvPr>
          <p:cNvPicPr>
            <a:picLocks noChangeAspect="1"/>
          </p:cNvPicPr>
          <p:nvPr/>
        </p:nvPicPr>
        <p:blipFill>
          <a:blip r:embed="rId3"/>
          <a:stretch>
            <a:fillRect/>
          </a:stretch>
        </p:blipFill>
        <p:spPr>
          <a:xfrm>
            <a:off x="10733892" y="60592"/>
            <a:ext cx="5520521" cy="3601370"/>
          </a:xfrm>
          <a:prstGeom prst="rect">
            <a:avLst/>
          </a:prstGeom>
        </p:spPr>
      </p:pic>
      <p:sp>
        <p:nvSpPr>
          <p:cNvPr id="3" name="Tittel 2">
            <a:extLst>
              <a:ext uri="{FF2B5EF4-FFF2-40B4-BE49-F238E27FC236}">
                <a16:creationId xmlns:a16="http://schemas.microsoft.com/office/drawing/2014/main" id="{63061E64-9F83-B24C-3491-D1C04BC29FBD}"/>
              </a:ext>
            </a:extLst>
          </p:cNvPr>
          <p:cNvSpPr>
            <a:spLocks noGrp="1"/>
          </p:cNvSpPr>
          <p:nvPr>
            <p:ph type="title" idx="4294967295"/>
          </p:nvPr>
        </p:nvSpPr>
        <p:spPr>
          <a:xfrm>
            <a:off x="528268" y="730626"/>
            <a:ext cx="14114672" cy="692082"/>
          </a:xfrm>
        </p:spPr>
        <p:txBody>
          <a:bodyPr anchor="t">
            <a:normAutofit/>
          </a:bodyPr>
          <a:lstStyle/>
          <a:p>
            <a:r>
              <a:rPr lang="nb-NO" sz="4800" b="1"/>
              <a:t>Challenges</a:t>
            </a:r>
          </a:p>
        </p:txBody>
      </p:sp>
      <p:pic>
        <p:nvPicPr>
          <p:cNvPr id="2054" name="Picture 6">
            <a:extLst>
              <a:ext uri="{FF2B5EF4-FFF2-40B4-BE49-F238E27FC236}">
                <a16:creationId xmlns:a16="http://schemas.microsoft.com/office/drawing/2014/main" id="{FB03A628-BDDA-B4B5-8C9A-AB4379F5775C}"/>
              </a:ext>
            </a:extLst>
          </p:cNvPr>
          <p:cNvPicPr>
            <a:picLocks noGrp="1" noChangeAspect="1" noChangeArrowheads="1"/>
          </p:cNvPicPr>
          <p:nvPr>
            <p:ph sz="half" idx="4294967295"/>
          </p:nvPr>
        </p:nvPicPr>
        <p:blipFill>
          <a:blip r:embed="rId4">
            <a:extLst>
              <a:ext uri="{28A0092B-C50C-407E-A947-70E740481C1C}">
                <a14:useLocalDpi xmlns:a14="http://schemas.microsoft.com/office/drawing/2010/main" val="0"/>
              </a:ext>
            </a:extLst>
          </a:blip>
          <a:srcRect/>
          <a:stretch>
            <a:fillRect/>
          </a:stretch>
        </p:blipFill>
        <p:spPr bwMode="auto">
          <a:xfrm>
            <a:off x="11121998" y="5050320"/>
            <a:ext cx="5132415" cy="4108049"/>
          </a:xfrm>
          <a:prstGeom prst="rect">
            <a:avLst/>
          </a:prstGeom>
          <a:noFill/>
          <a:extLst>
            <a:ext uri="{909E8E84-426E-40DD-AFC4-6F175D3DCCD1}">
              <a14:hiddenFill xmlns:a14="http://schemas.microsoft.com/office/drawing/2010/main">
                <a:solidFill>
                  <a:srgbClr val="FFFFFF"/>
                </a:solidFill>
              </a14:hiddenFill>
            </a:ext>
          </a:extLst>
        </p:spPr>
      </p:pic>
      <p:sp>
        <p:nvSpPr>
          <p:cNvPr id="7" name="Rektangel: avrundede hjørner 6">
            <a:extLst>
              <a:ext uri="{FF2B5EF4-FFF2-40B4-BE49-F238E27FC236}">
                <a16:creationId xmlns:a16="http://schemas.microsoft.com/office/drawing/2014/main" id="{19AEE687-6343-C25E-D43A-A333536724C8}"/>
              </a:ext>
            </a:extLst>
          </p:cNvPr>
          <p:cNvSpPr/>
          <p:nvPr/>
        </p:nvSpPr>
        <p:spPr>
          <a:xfrm>
            <a:off x="6175226" y="2919826"/>
            <a:ext cx="3903960" cy="1639954"/>
          </a:xfrm>
          <a:custGeom>
            <a:avLst/>
            <a:gdLst>
              <a:gd name="connsiteX0" fmla="*/ 0 w 3903960"/>
              <a:gd name="connsiteY0" fmla="*/ 273331 h 1639954"/>
              <a:gd name="connsiteX1" fmla="*/ 273331 w 3903960"/>
              <a:gd name="connsiteY1" fmla="*/ 0 h 1639954"/>
              <a:gd name="connsiteX2" fmla="*/ 732162 w 3903960"/>
              <a:gd name="connsiteY2" fmla="*/ 0 h 1639954"/>
              <a:gd name="connsiteX3" fmla="*/ 1325284 w 3903960"/>
              <a:gd name="connsiteY3" fmla="*/ 0 h 1639954"/>
              <a:gd name="connsiteX4" fmla="*/ 1817688 w 3903960"/>
              <a:gd name="connsiteY4" fmla="*/ 0 h 1639954"/>
              <a:gd name="connsiteX5" fmla="*/ 2276519 w 3903960"/>
              <a:gd name="connsiteY5" fmla="*/ 0 h 1639954"/>
              <a:gd name="connsiteX6" fmla="*/ 2836068 w 3903960"/>
              <a:gd name="connsiteY6" fmla="*/ 0 h 1639954"/>
              <a:gd name="connsiteX7" fmla="*/ 3630629 w 3903960"/>
              <a:gd name="connsiteY7" fmla="*/ 0 h 1639954"/>
              <a:gd name="connsiteX8" fmla="*/ 3903960 w 3903960"/>
              <a:gd name="connsiteY8" fmla="*/ 273331 h 1639954"/>
              <a:gd name="connsiteX9" fmla="*/ 3903960 w 3903960"/>
              <a:gd name="connsiteY9" fmla="*/ 819977 h 1639954"/>
              <a:gd name="connsiteX10" fmla="*/ 3903960 w 3903960"/>
              <a:gd name="connsiteY10" fmla="*/ 1366623 h 1639954"/>
              <a:gd name="connsiteX11" fmla="*/ 3630629 w 3903960"/>
              <a:gd name="connsiteY11" fmla="*/ 1639954 h 1639954"/>
              <a:gd name="connsiteX12" fmla="*/ 3104652 w 3903960"/>
              <a:gd name="connsiteY12" fmla="*/ 1639954 h 1639954"/>
              <a:gd name="connsiteX13" fmla="*/ 2545103 w 3903960"/>
              <a:gd name="connsiteY13" fmla="*/ 1639954 h 1639954"/>
              <a:gd name="connsiteX14" fmla="*/ 2019126 w 3903960"/>
              <a:gd name="connsiteY14" fmla="*/ 1639954 h 1639954"/>
              <a:gd name="connsiteX15" fmla="*/ 1560295 w 3903960"/>
              <a:gd name="connsiteY15" fmla="*/ 1639954 h 1639954"/>
              <a:gd name="connsiteX16" fmla="*/ 1067892 w 3903960"/>
              <a:gd name="connsiteY16" fmla="*/ 1639954 h 1639954"/>
              <a:gd name="connsiteX17" fmla="*/ 273331 w 3903960"/>
              <a:gd name="connsiteY17" fmla="*/ 1639954 h 1639954"/>
              <a:gd name="connsiteX18" fmla="*/ 0 w 3903960"/>
              <a:gd name="connsiteY18" fmla="*/ 1366623 h 1639954"/>
              <a:gd name="connsiteX19" fmla="*/ 0 w 3903960"/>
              <a:gd name="connsiteY19" fmla="*/ 830910 h 1639954"/>
              <a:gd name="connsiteX20" fmla="*/ 0 w 3903960"/>
              <a:gd name="connsiteY20" fmla="*/ 273331 h 1639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03960" h="1639954" fill="none" extrusionOk="0">
                <a:moveTo>
                  <a:pt x="0" y="273331"/>
                </a:moveTo>
                <a:cubicBezTo>
                  <a:pt x="2465" y="163929"/>
                  <a:pt x="91132" y="-22249"/>
                  <a:pt x="273331" y="0"/>
                </a:cubicBezTo>
                <a:cubicBezTo>
                  <a:pt x="457107" y="-6799"/>
                  <a:pt x="523035" y="46406"/>
                  <a:pt x="732162" y="0"/>
                </a:cubicBezTo>
                <a:cubicBezTo>
                  <a:pt x="941289" y="-46406"/>
                  <a:pt x="1151487" y="58231"/>
                  <a:pt x="1325284" y="0"/>
                </a:cubicBezTo>
                <a:cubicBezTo>
                  <a:pt x="1499081" y="-58231"/>
                  <a:pt x="1624674" y="33772"/>
                  <a:pt x="1817688" y="0"/>
                </a:cubicBezTo>
                <a:cubicBezTo>
                  <a:pt x="2010702" y="-33772"/>
                  <a:pt x="2150235" y="46161"/>
                  <a:pt x="2276519" y="0"/>
                </a:cubicBezTo>
                <a:cubicBezTo>
                  <a:pt x="2402803" y="-46161"/>
                  <a:pt x="2592250" y="24100"/>
                  <a:pt x="2836068" y="0"/>
                </a:cubicBezTo>
                <a:cubicBezTo>
                  <a:pt x="3079886" y="-24100"/>
                  <a:pt x="3458907" y="51176"/>
                  <a:pt x="3630629" y="0"/>
                </a:cubicBezTo>
                <a:cubicBezTo>
                  <a:pt x="3766088" y="23081"/>
                  <a:pt x="3909047" y="109635"/>
                  <a:pt x="3903960" y="273331"/>
                </a:cubicBezTo>
                <a:cubicBezTo>
                  <a:pt x="3958432" y="477342"/>
                  <a:pt x="3844177" y="642740"/>
                  <a:pt x="3903960" y="819977"/>
                </a:cubicBezTo>
                <a:cubicBezTo>
                  <a:pt x="3963743" y="997214"/>
                  <a:pt x="3847798" y="1111222"/>
                  <a:pt x="3903960" y="1366623"/>
                </a:cubicBezTo>
                <a:cubicBezTo>
                  <a:pt x="3897666" y="1504208"/>
                  <a:pt x="3756909" y="1651942"/>
                  <a:pt x="3630629" y="1639954"/>
                </a:cubicBezTo>
                <a:cubicBezTo>
                  <a:pt x="3445802" y="1647582"/>
                  <a:pt x="3293268" y="1580110"/>
                  <a:pt x="3104652" y="1639954"/>
                </a:cubicBezTo>
                <a:cubicBezTo>
                  <a:pt x="2916036" y="1699798"/>
                  <a:pt x="2670844" y="1627652"/>
                  <a:pt x="2545103" y="1639954"/>
                </a:cubicBezTo>
                <a:cubicBezTo>
                  <a:pt x="2419362" y="1652256"/>
                  <a:pt x="2191865" y="1639018"/>
                  <a:pt x="2019126" y="1639954"/>
                </a:cubicBezTo>
                <a:cubicBezTo>
                  <a:pt x="1846387" y="1640890"/>
                  <a:pt x="1664343" y="1615280"/>
                  <a:pt x="1560295" y="1639954"/>
                </a:cubicBezTo>
                <a:cubicBezTo>
                  <a:pt x="1456247" y="1664628"/>
                  <a:pt x="1289988" y="1625066"/>
                  <a:pt x="1067892" y="1639954"/>
                </a:cubicBezTo>
                <a:cubicBezTo>
                  <a:pt x="845796" y="1654842"/>
                  <a:pt x="441256" y="1609668"/>
                  <a:pt x="273331" y="1639954"/>
                </a:cubicBezTo>
                <a:cubicBezTo>
                  <a:pt x="124050" y="1643347"/>
                  <a:pt x="28615" y="1495035"/>
                  <a:pt x="0" y="1366623"/>
                </a:cubicBezTo>
                <a:cubicBezTo>
                  <a:pt x="-32219" y="1157781"/>
                  <a:pt x="40373" y="958258"/>
                  <a:pt x="0" y="830910"/>
                </a:cubicBezTo>
                <a:cubicBezTo>
                  <a:pt x="-40373" y="703562"/>
                  <a:pt x="53196" y="519886"/>
                  <a:pt x="0" y="273331"/>
                </a:cubicBezTo>
                <a:close/>
              </a:path>
              <a:path w="3903960" h="1639954" stroke="0" extrusionOk="0">
                <a:moveTo>
                  <a:pt x="0" y="273331"/>
                </a:moveTo>
                <a:cubicBezTo>
                  <a:pt x="-11561" y="158961"/>
                  <a:pt x="135736" y="-13124"/>
                  <a:pt x="273331" y="0"/>
                </a:cubicBezTo>
                <a:cubicBezTo>
                  <a:pt x="476279" y="-41089"/>
                  <a:pt x="666852" y="17516"/>
                  <a:pt x="765735" y="0"/>
                </a:cubicBezTo>
                <a:cubicBezTo>
                  <a:pt x="864618" y="-17516"/>
                  <a:pt x="1093164" y="53147"/>
                  <a:pt x="1258138" y="0"/>
                </a:cubicBezTo>
                <a:cubicBezTo>
                  <a:pt x="1423112" y="-53147"/>
                  <a:pt x="1690580" y="28766"/>
                  <a:pt x="1817688" y="0"/>
                </a:cubicBezTo>
                <a:cubicBezTo>
                  <a:pt x="1944796" y="-28766"/>
                  <a:pt x="2153019" y="44955"/>
                  <a:pt x="2276519" y="0"/>
                </a:cubicBezTo>
                <a:cubicBezTo>
                  <a:pt x="2400019" y="-44955"/>
                  <a:pt x="2555995" y="22833"/>
                  <a:pt x="2768923" y="0"/>
                </a:cubicBezTo>
                <a:cubicBezTo>
                  <a:pt x="2981851" y="-22833"/>
                  <a:pt x="3381351" y="36593"/>
                  <a:pt x="3630629" y="0"/>
                </a:cubicBezTo>
                <a:cubicBezTo>
                  <a:pt x="3789071" y="-16478"/>
                  <a:pt x="3924852" y="109666"/>
                  <a:pt x="3903960" y="273331"/>
                </a:cubicBezTo>
                <a:cubicBezTo>
                  <a:pt x="3907055" y="471949"/>
                  <a:pt x="3842177" y="558849"/>
                  <a:pt x="3903960" y="819977"/>
                </a:cubicBezTo>
                <a:cubicBezTo>
                  <a:pt x="3965743" y="1081105"/>
                  <a:pt x="3894602" y="1185882"/>
                  <a:pt x="3903960" y="1366623"/>
                </a:cubicBezTo>
                <a:cubicBezTo>
                  <a:pt x="3904612" y="1546761"/>
                  <a:pt x="3753104" y="1648329"/>
                  <a:pt x="3630629" y="1639954"/>
                </a:cubicBezTo>
                <a:cubicBezTo>
                  <a:pt x="3517453" y="1651252"/>
                  <a:pt x="3310791" y="1611605"/>
                  <a:pt x="3104652" y="1639954"/>
                </a:cubicBezTo>
                <a:cubicBezTo>
                  <a:pt x="2898513" y="1668303"/>
                  <a:pt x="2784345" y="1610497"/>
                  <a:pt x="2545103" y="1639954"/>
                </a:cubicBezTo>
                <a:cubicBezTo>
                  <a:pt x="2305861" y="1669411"/>
                  <a:pt x="2155914" y="1607105"/>
                  <a:pt x="1951980" y="1639954"/>
                </a:cubicBezTo>
                <a:cubicBezTo>
                  <a:pt x="1748046" y="1672803"/>
                  <a:pt x="1640141" y="1598478"/>
                  <a:pt x="1426003" y="1639954"/>
                </a:cubicBezTo>
                <a:cubicBezTo>
                  <a:pt x="1211865" y="1681430"/>
                  <a:pt x="1152289" y="1610632"/>
                  <a:pt x="933600" y="1639954"/>
                </a:cubicBezTo>
                <a:cubicBezTo>
                  <a:pt x="714911" y="1669276"/>
                  <a:pt x="459985" y="1613831"/>
                  <a:pt x="273331" y="1639954"/>
                </a:cubicBezTo>
                <a:cubicBezTo>
                  <a:pt x="150263" y="1653964"/>
                  <a:pt x="-5729" y="1514955"/>
                  <a:pt x="0" y="1366623"/>
                </a:cubicBezTo>
                <a:cubicBezTo>
                  <a:pt x="-30774" y="1161284"/>
                  <a:pt x="38533" y="1053084"/>
                  <a:pt x="0" y="830910"/>
                </a:cubicBezTo>
                <a:cubicBezTo>
                  <a:pt x="-38533" y="608736"/>
                  <a:pt x="31312" y="397204"/>
                  <a:pt x="0" y="273331"/>
                </a:cubicBezTo>
                <a:close/>
              </a:path>
            </a:pathLst>
          </a:custGeom>
          <a:ln>
            <a:extLst>
              <a:ext uri="{C807C97D-BFC1-408E-A445-0C87EB9F89A2}">
                <ask:lineSketchStyleProps xmlns:ask="http://schemas.microsoft.com/office/drawing/2018/sketchyshapes" sd="4005635846">
                  <a:prstGeom prst="roundRect">
                    <a:avLst/>
                  </a:prstGeom>
                  <ask:type>
                    <ask:lineSketchScribble/>
                  </ask:type>
                </ask:lineSketchStyleProps>
              </a:ext>
            </a:extLst>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lvl="0" algn="ctr" defTabSz="1219078">
              <a:defRPr/>
            </a:pPr>
            <a:r>
              <a:rPr lang="en-US" sz="2400" b="1">
                <a:solidFill>
                  <a:prstClr val="white"/>
                </a:solidFill>
              </a:rPr>
              <a:t>Difficult to be a provider and consumer</a:t>
            </a:r>
            <a:endParaRPr kumimoji="0" lang="nb-NO" sz="24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ktangel: avrundede hjørner 23">
            <a:extLst>
              <a:ext uri="{FF2B5EF4-FFF2-40B4-BE49-F238E27FC236}">
                <a16:creationId xmlns:a16="http://schemas.microsoft.com/office/drawing/2014/main" id="{69463DF0-74F6-4E95-CB2F-98FB22BD7CF4}"/>
              </a:ext>
            </a:extLst>
          </p:cNvPr>
          <p:cNvSpPr/>
          <p:nvPr/>
        </p:nvSpPr>
        <p:spPr>
          <a:xfrm>
            <a:off x="1069975" y="2932046"/>
            <a:ext cx="3903960" cy="1639954"/>
          </a:xfrm>
          <a:custGeom>
            <a:avLst/>
            <a:gdLst>
              <a:gd name="connsiteX0" fmla="*/ 0 w 3903960"/>
              <a:gd name="connsiteY0" fmla="*/ 273331 h 1639954"/>
              <a:gd name="connsiteX1" fmla="*/ 273331 w 3903960"/>
              <a:gd name="connsiteY1" fmla="*/ 0 h 1639954"/>
              <a:gd name="connsiteX2" fmla="*/ 732162 w 3903960"/>
              <a:gd name="connsiteY2" fmla="*/ 0 h 1639954"/>
              <a:gd name="connsiteX3" fmla="*/ 1325284 w 3903960"/>
              <a:gd name="connsiteY3" fmla="*/ 0 h 1639954"/>
              <a:gd name="connsiteX4" fmla="*/ 1817688 w 3903960"/>
              <a:gd name="connsiteY4" fmla="*/ 0 h 1639954"/>
              <a:gd name="connsiteX5" fmla="*/ 2276519 w 3903960"/>
              <a:gd name="connsiteY5" fmla="*/ 0 h 1639954"/>
              <a:gd name="connsiteX6" fmla="*/ 2836068 w 3903960"/>
              <a:gd name="connsiteY6" fmla="*/ 0 h 1639954"/>
              <a:gd name="connsiteX7" fmla="*/ 3630629 w 3903960"/>
              <a:gd name="connsiteY7" fmla="*/ 0 h 1639954"/>
              <a:gd name="connsiteX8" fmla="*/ 3903960 w 3903960"/>
              <a:gd name="connsiteY8" fmla="*/ 273331 h 1639954"/>
              <a:gd name="connsiteX9" fmla="*/ 3903960 w 3903960"/>
              <a:gd name="connsiteY9" fmla="*/ 819977 h 1639954"/>
              <a:gd name="connsiteX10" fmla="*/ 3903960 w 3903960"/>
              <a:gd name="connsiteY10" fmla="*/ 1366623 h 1639954"/>
              <a:gd name="connsiteX11" fmla="*/ 3630629 w 3903960"/>
              <a:gd name="connsiteY11" fmla="*/ 1639954 h 1639954"/>
              <a:gd name="connsiteX12" fmla="*/ 3104652 w 3903960"/>
              <a:gd name="connsiteY12" fmla="*/ 1639954 h 1639954"/>
              <a:gd name="connsiteX13" fmla="*/ 2545103 w 3903960"/>
              <a:gd name="connsiteY13" fmla="*/ 1639954 h 1639954"/>
              <a:gd name="connsiteX14" fmla="*/ 2019126 w 3903960"/>
              <a:gd name="connsiteY14" fmla="*/ 1639954 h 1639954"/>
              <a:gd name="connsiteX15" fmla="*/ 1560295 w 3903960"/>
              <a:gd name="connsiteY15" fmla="*/ 1639954 h 1639954"/>
              <a:gd name="connsiteX16" fmla="*/ 1067892 w 3903960"/>
              <a:gd name="connsiteY16" fmla="*/ 1639954 h 1639954"/>
              <a:gd name="connsiteX17" fmla="*/ 273331 w 3903960"/>
              <a:gd name="connsiteY17" fmla="*/ 1639954 h 1639954"/>
              <a:gd name="connsiteX18" fmla="*/ 0 w 3903960"/>
              <a:gd name="connsiteY18" fmla="*/ 1366623 h 1639954"/>
              <a:gd name="connsiteX19" fmla="*/ 0 w 3903960"/>
              <a:gd name="connsiteY19" fmla="*/ 830910 h 1639954"/>
              <a:gd name="connsiteX20" fmla="*/ 0 w 3903960"/>
              <a:gd name="connsiteY20" fmla="*/ 273331 h 1639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03960" h="1639954" fill="none" extrusionOk="0">
                <a:moveTo>
                  <a:pt x="0" y="273331"/>
                </a:moveTo>
                <a:cubicBezTo>
                  <a:pt x="2465" y="163929"/>
                  <a:pt x="91132" y="-22249"/>
                  <a:pt x="273331" y="0"/>
                </a:cubicBezTo>
                <a:cubicBezTo>
                  <a:pt x="457107" y="-6799"/>
                  <a:pt x="523035" y="46406"/>
                  <a:pt x="732162" y="0"/>
                </a:cubicBezTo>
                <a:cubicBezTo>
                  <a:pt x="941289" y="-46406"/>
                  <a:pt x="1151487" y="58231"/>
                  <a:pt x="1325284" y="0"/>
                </a:cubicBezTo>
                <a:cubicBezTo>
                  <a:pt x="1499081" y="-58231"/>
                  <a:pt x="1624674" y="33772"/>
                  <a:pt x="1817688" y="0"/>
                </a:cubicBezTo>
                <a:cubicBezTo>
                  <a:pt x="2010702" y="-33772"/>
                  <a:pt x="2150235" y="46161"/>
                  <a:pt x="2276519" y="0"/>
                </a:cubicBezTo>
                <a:cubicBezTo>
                  <a:pt x="2402803" y="-46161"/>
                  <a:pt x="2592250" y="24100"/>
                  <a:pt x="2836068" y="0"/>
                </a:cubicBezTo>
                <a:cubicBezTo>
                  <a:pt x="3079886" y="-24100"/>
                  <a:pt x="3458907" y="51176"/>
                  <a:pt x="3630629" y="0"/>
                </a:cubicBezTo>
                <a:cubicBezTo>
                  <a:pt x="3766088" y="23081"/>
                  <a:pt x="3909047" y="109635"/>
                  <a:pt x="3903960" y="273331"/>
                </a:cubicBezTo>
                <a:cubicBezTo>
                  <a:pt x="3958432" y="477342"/>
                  <a:pt x="3844177" y="642740"/>
                  <a:pt x="3903960" y="819977"/>
                </a:cubicBezTo>
                <a:cubicBezTo>
                  <a:pt x="3963743" y="997214"/>
                  <a:pt x="3847798" y="1111222"/>
                  <a:pt x="3903960" y="1366623"/>
                </a:cubicBezTo>
                <a:cubicBezTo>
                  <a:pt x="3897666" y="1504208"/>
                  <a:pt x="3756909" y="1651942"/>
                  <a:pt x="3630629" y="1639954"/>
                </a:cubicBezTo>
                <a:cubicBezTo>
                  <a:pt x="3445802" y="1647582"/>
                  <a:pt x="3293268" y="1580110"/>
                  <a:pt x="3104652" y="1639954"/>
                </a:cubicBezTo>
                <a:cubicBezTo>
                  <a:pt x="2916036" y="1699798"/>
                  <a:pt x="2670844" y="1627652"/>
                  <a:pt x="2545103" y="1639954"/>
                </a:cubicBezTo>
                <a:cubicBezTo>
                  <a:pt x="2419362" y="1652256"/>
                  <a:pt x="2191865" y="1639018"/>
                  <a:pt x="2019126" y="1639954"/>
                </a:cubicBezTo>
                <a:cubicBezTo>
                  <a:pt x="1846387" y="1640890"/>
                  <a:pt x="1664343" y="1615280"/>
                  <a:pt x="1560295" y="1639954"/>
                </a:cubicBezTo>
                <a:cubicBezTo>
                  <a:pt x="1456247" y="1664628"/>
                  <a:pt x="1289988" y="1625066"/>
                  <a:pt x="1067892" y="1639954"/>
                </a:cubicBezTo>
                <a:cubicBezTo>
                  <a:pt x="845796" y="1654842"/>
                  <a:pt x="441256" y="1609668"/>
                  <a:pt x="273331" y="1639954"/>
                </a:cubicBezTo>
                <a:cubicBezTo>
                  <a:pt x="124050" y="1643347"/>
                  <a:pt x="28615" y="1495035"/>
                  <a:pt x="0" y="1366623"/>
                </a:cubicBezTo>
                <a:cubicBezTo>
                  <a:pt x="-32219" y="1157781"/>
                  <a:pt x="40373" y="958258"/>
                  <a:pt x="0" y="830910"/>
                </a:cubicBezTo>
                <a:cubicBezTo>
                  <a:pt x="-40373" y="703562"/>
                  <a:pt x="53196" y="519886"/>
                  <a:pt x="0" y="273331"/>
                </a:cubicBezTo>
                <a:close/>
              </a:path>
              <a:path w="3903960" h="1639954" stroke="0" extrusionOk="0">
                <a:moveTo>
                  <a:pt x="0" y="273331"/>
                </a:moveTo>
                <a:cubicBezTo>
                  <a:pt x="-11561" y="158961"/>
                  <a:pt x="135736" y="-13124"/>
                  <a:pt x="273331" y="0"/>
                </a:cubicBezTo>
                <a:cubicBezTo>
                  <a:pt x="476279" y="-41089"/>
                  <a:pt x="666852" y="17516"/>
                  <a:pt x="765735" y="0"/>
                </a:cubicBezTo>
                <a:cubicBezTo>
                  <a:pt x="864618" y="-17516"/>
                  <a:pt x="1093164" y="53147"/>
                  <a:pt x="1258138" y="0"/>
                </a:cubicBezTo>
                <a:cubicBezTo>
                  <a:pt x="1423112" y="-53147"/>
                  <a:pt x="1690580" y="28766"/>
                  <a:pt x="1817688" y="0"/>
                </a:cubicBezTo>
                <a:cubicBezTo>
                  <a:pt x="1944796" y="-28766"/>
                  <a:pt x="2153019" y="44955"/>
                  <a:pt x="2276519" y="0"/>
                </a:cubicBezTo>
                <a:cubicBezTo>
                  <a:pt x="2400019" y="-44955"/>
                  <a:pt x="2555995" y="22833"/>
                  <a:pt x="2768923" y="0"/>
                </a:cubicBezTo>
                <a:cubicBezTo>
                  <a:pt x="2981851" y="-22833"/>
                  <a:pt x="3381351" y="36593"/>
                  <a:pt x="3630629" y="0"/>
                </a:cubicBezTo>
                <a:cubicBezTo>
                  <a:pt x="3789071" y="-16478"/>
                  <a:pt x="3924852" y="109666"/>
                  <a:pt x="3903960" y="273331"/>
                </a:cubicBezTo>
                <a:cubicBezTo>
                  <a:pt x="3907055" y="471949"/>
                  <a:pt x="3842177" y="558849"/>
                  <a:pt x="3903960" y="819977"/>
                </a:cubicBezTo>
                <a:cubicBezTo>
                  <a:pt x="3965743" y="1081105"/>
                  <a:pt x="3894602" y="1185882"/>
                  <a:pt x="3903960" y="1366623"/>
                </a:cubicBezTo>
                <a:cubicBezTo>
                  <a:pt x="3904612" y="1546761"/>
                  <a:pt x="3753104" y="1648329"/>
                  <a:pt x="3630629" y="1639954"/>
                </a:cubicBezTo>
                <a:cubicBezTo>
                  <a:pt x="3517453" y="1651252"/>
                  <a:pt x="3310791" y="1611605"/>
                  <a:pt x="3104652" y="1639954"/>
                </a:cubicBezTo>
                <a:cubicBezTo>
                  <a:pt x="2898513" y="1668303"/>
                  <a:pt x="2784345" y="1610497"/>
                  <a:pt x="2545103" y="1639954"/>
                </a:cubicBezTo>
                <a:cubicBezTo>
                  <a:pt x="2305861" y="1669411"/>
                  <a:pt x="2155914" y="1607105"/>
                  <a:pt x="1951980" y="1639954"/>
                </a:cubicBezTo>
                <a:cubicBezTo>
                  <a:pt x="1748046" y="1672803"/>
                  <a:pt x="1640141" y="1598478"/>
                  <a:pt x="1426003" y="1639954"/>
                </a:cubicBezTo>
                <a:cubicBezTo>
                  <a:pt x="1211865" y="1681430"/>
                  <a:pt x="1152289" y="1610632"/>
                  <a:pt x="933600" y="1639954"/>
                </a:cubicBezTo>
                <a:cubicBezTo>
                  <a:pt x="714911" y="1669276"/>
                  <a:pt x="459985" y="1613831"/>
                  <a:pt x="273331" y="1639954"/>
                </a:cubicBezTo>
                <a:cubicBezTo>
                  <a:pt x="150263" y="1653964"/>
                  <a:pt x="-5729" y="1514955"/>
                  <a:pt x="0" y="1366623"/>
                </a:cubicBezTo>
                <a:cubicBezTo>
                  <a:pt x="-30774" y="1161284"/>
                  <a:pt x="38533" y="1053084"/>
                  <a:pt x="0" y="830910"/>
                </a:cubicBezTo>
                <a:cubicBezTo>
                  <a:pt x="-38533" y="608736"/>
                  <a:pt x="31312" y="397204"/>
                  <a:pt x="0" y="273331"/>
                </a:cubicBezTo>
                <a:close/>
              </a:path>
            </a:pathLst>
          </a:custGeom>
          <a:ln>
            <a:extLst>
              <a:ext uri="{C807C97D-BFC1-408E-A445-0C87EB9F89A2}">
                <ask:lineSketchStyleProps xmlns:ask="http://schemas.microsoft.com/office/drawing/2018/sketchyshapes" sd="4005635846">
                  <a:prstGeom prst="roundRect">
                    <a:avLst/>
                  </a:prstGeom>
                  <ask:type>
                    <ask:lineSketchScribble/>
                  </ask:type>
                </ask:lineSketchStyleProps>
              </a:ext>
            </a:extLst>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lvl="0" algn="ctr" defTabSz="1219078">
              <a:defRPr/>
            </a:pPr>
            <a:r>
              <a:rPr lang="en-US" sz="2400" b="1" dirty="0">
                <a:solidFill>
                  <a:prstClr val="white"/>
                </a:solidFill>
              </a:rPr>
              <a:t>No holistic approach to the information</a:t>
            </a:r>
            <a:endParaRPr kumimoji="0" lang="nb-NO"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Rektangel: avrundede hjørner 26">
            <a:extLst>
              <a:ext uri="{FF2B5EF4-FFF2-40B4-BE49-F238E27FC236}">
                <a16:creationId xmlns:a16="http://schemas.microsoft.com/office/drawing/2014/main" id="{0FE2EB45-618B-B145-B534-9A7815D10914}"/>
              </a:ext>
            </a:extLst>
          </p:cNvPr>
          <p:cNvSpPr/>
          <p:nvPr/>
        </p:nvSpPr>
        <p:spPr>
          <a:xfrm>
            <a:off x="11617553" y="2915239"/>
            <a:ext cx="3903960" cy="1639954"/>
          </a:xfrm>
          <a:custGeom>
            <a:avLst/>
            <a:gdLst>
              <a:gd name="connsiteX0" fmla="*/ 0 w 3903960"/>
              <a:gd name="connsiteY0" fmla="*/ 273331 h 1639954"/>
              <a:gd name="connsiteX1" fmla="*/ 273331 w 3903960"/>
              <a:gd name="connsiteY1" fmla="*/ 0 h 1639954"/>
              <a:gd name="connsiteX2" fmla="*/ 732162 w 3903960"/>
              <a:gd name="connsiteY2" fmla="*/ 0 h 1639954"/>
              <a:gd name="connsiteX3" fmla="*/ 1325284 w 3903960"/>
              <a:gd name="connsiteY3" fmla="*/ 0 h 1639954"/>
              <a:gd name="connsiteX4" fmla="*/ 1817688 w 3903960"/>
              <a:gd name="connsiteY4" fmla="*/ 0 h 1639954"/>
              <a:gd name="connsiteX5" fmla="*/ 2276519 w 3903960"/>
              <a:gd name="connsiteY5" fmla="*/ 0 h 1639954"/>
              <a:gd name="connsiteX6" fmla="*/ 2836068 w 3903960"/>
              <a:gd name="connsiteY6" fmla="*/ 0 h 1639954"/>
              <a:gd name="connsiteX7" fmla="*/ 3630629 w 3903960"/>
              <a:gd name="connsiteY7" fmla="*/ 0 h 1639954"/>
              <a:gd name="connsiteX8" fmla="*/ 3903960 w 3903960"/>
              <a:gd name="connsiteY8" fmla="*/ 273331 h 1639954"/>
              <a:gd name="connsiteX9" fmla="*/ 3903960 w 3903960"/>
              <a:gd name="connsiteY9" fmla="*/ 819977 h 1639954"/>
              <a:gd name="connsiteX10" fmla="*/ 3903960 w 3903960"/>
              <a:gd name="connsiteY10" fmla="*/ 1366623 h 1639954"/>
              <a:gd name="connsiteX11" fmla="*/ 3630629 w 3903960"/>
              <a:gd name="connsiteY11" fmla="*/ 1639954 h 1639954"/>
              <a:gd name="connsiteX12" fmla="*/ 3104652 w 3903960"/>
              <a:gd name="connsiteY12" fmla="*/ 1639954 h 1639954"/>
              <a:gd name="connsiteX13" fmla="*/ 2545103 w 3903960"/>
              <a:gd name="connsiteY13" fmla="*/ 1639954 h 1639954"/>
              <a:gd name="connsiteX14" fmla="*/ 2019126 w 3903960"/>
              <a:gd name="connsiteY14" fmla="*/ 1639954 h 1639954"/>
              <a:gd name="connsiteX15" fmla="*/ 1560295 w 3903960"/>
              <a:gd name="connsiteY15" fmla="*/ 1639954 h 1639954"/>
              <a:gd name="connsiteX16" fmla="*/ 1067892 w 3903960"/>
              <a:gd name="connsiteY16" fmla="*/ 1639954 h 1639954"/>
              <a:gd name="connsiteX17" fmla="*/ 273331 w 3903960"/>
              <a:gd name="connsiteY17" fmla="*/ 1639954 h 1639954"/>
              <a:gd name="connsiteX18" fmla="*/ 0 w 3903960"/>
              <a:gd name="connsiteY18" fmla="*/ 1366623 h 1639954"/>
              <a:gd name="connsiteX19" fmla="*/ 0 w 3903960"/>
              <a:gd name="connsiteY19" fmla="*/ 830910 h 1639954"/>
              <a:gd name="connsiteX20" fmla="*/ 0 w 3903960"/>
              <a:gd name="connsiteY20" fmla="*/ 273331 h 1639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03960" h="1639954" fill="none" extrusionOk="0">
                <a:moveTo>
                  <a:pt x="0" y="273331"/>
                </a:moveTo>
                <a:cubicBezTo>
                  <a:pt x="2465" y="163929"/>
                  <a:pt x="91132" y="-22249"/>
                  <a:pt x="273331" y="0"/>
                </a:cubicBezTo>
                <a:cubicBezTo>
                  <a:pt x="457107" y="-6799"/>
                  <a:pt x="523035" y="46406"/>
                  <a:pt x="732162" y="0"/>
                </a:cubicBezTo>
                <a:cubicBezTo>
                  <a:pt x="941289" y="-46406"/>
                  <a:pt x="1151487" y="58231"/>
                  <a:pt x="1325284" y="0"/>
                </a:cubicBezTo>
                <a:cubicBezTo>
                  <a:pt x="1499081" y="-58231"/>
                  <a:pt x="1624674" y="33772"/>
                  <a:pt x="1817688" y="0"/>
                </a:cubicBezTo>
                <a:cubicBezTo>
                  <a:pt x="2010702" y="-33772"/>
                  <a:pt x="2150235" y="46161"/>
                  <a:pt x="2276519" y="0"/>
                </a:cubicBezTo>
                <a:cubicBezTo>
                  <a:pt x="2402803" y="-46161"/>
                  <a:pt x="2592250" y="24100"/>
                  <a:pt x="2836068" y="0"/>
                </a:cubicBezTo>
                <a:cubicBezTo>
                  <a:pt x="3079886" y="-24100"/>
                  <a:pt x="3458907" y="51176"/>
                  <a:pt x="3630629" y="0"/>
                </a:cubicBezTo>
                <a:cubicBezTo>
                  <a:pt x="3766088" y="23081"/>
                  <a:pt x="3909047" y="109635"/>
                  <a:pt x="3903960" y="273331"/>
                </a:cubicBezTo>
                <a:cubicBezTo>
                  <a:pt x="3958432" y="477342"/>
                  <a:pt x="3844177" y="642740"/>
                  <a:pt x="3903960" y="819977"/>
                </a:cubicBezTo>
                <a:cubicBezTo>
                  <a:pt x="3963743" y="997214"/>
                  <a:pt x="3847798" y="1111222"/>
                  <a:pt x="3903960" y="1366623"/>
                </a:cubicBezTo>
                <a:cubicBezTo>
                  <a:pt x="3897666" y="1504208"/>
                  <a:pt x="3756909" y="1651942"/>
                  <a:pt x="3630629" y="1639954"/>
                </a:cubicBezTo>
                <a:cubicBezTo>
                  <a:pt x="3445802" y="1647582"/>
                  <a:pt x="3293268" y="1580110"/>
                  <a:pt x="3104652" y="1639954"/>
                </a:cubicBezTo>
                <a:cubicBezTo>
                  <a:pt x="2916036" y="1699798"/>
                  <a:pt x="2670844" y="1627652"/>
                  <a:pt x="2545103" y="1639954"/>
                </a:cubicBezTo>
                <a:cubicBezTo>
                  <a:pt x="2419362" y="1652256"/>
                  <a:pt x="2191865" y="1639018"/>
                  <a:pt x="2019126" y="1639954"/>
                </a:cubicBezTo>
                <a:cubicBezTo>
                  <a:pt x="1846387" y="1640890"/>
                  <a:pt x="1664343" y="1615280"/>
                  <a:pt x="1560295" y="1639954"/>
                </a:cubicBezTo>
                <a:cubicBezTo>
                  <a:pt x="1456247" y="1664628"/>
                  <a:pt x="1289988" y="1625066"/>
                  <a:pt x="1067892" y="1639954"/>
                </a:cubicBezTo>
                <a:cubicBezTo>
                  <a:pt x="845796" y="1654842"/>
                  <a:pt x="441256" y="1609668"/>
                  <a:pt x="273331" y="1639954"/>
                </a:cubicBezTo>
                <a:cubicBezTo>
                  <a:pt x="124050" y="1643347"/>
                  <a:pt x="28615" y="1495035"/>
                  <a:pt x="0" y="1366623"/>
                </a:cubicBezTo>
                <a:cubicBezTo>
                  <a:pt x="-32219" y="1157781"/>
                  <a:pt x="40373" y="958258"/>
                  <a:pt x="0" y="830910"/>
                </a:cubicBezTo>
                <a:cubicBezTo>
                  <a:pt x="-40373" y="703562"/>
                  <a:pt x="53196" y="519886"/>
                  <a:pt x="0" y="273331"/>
                </a:cubicBezTo>
                <a:close/>
              </a:path>
              <a:path w="3903960" h="1639954" stroke="0" extrusionOk="0">
                <a:moveTo>
                  <a:pt x="0" y="273331"/>
                </a:moveTo>
                <a:cubicBezTo>
                  <a:pt x="-11561" y="158961"/>
                  <a:pt x="135736" y="-13124"/>
                  <a:pt x="273331" y="0"/>
                </a:cubicBezTo>
                <a:cubicBezTo>
                  <a:pt x="476279" y="-41089"/>
                  <a:pt x="666852" y="17516"/>
                  <a:pt x="765735" y="0"/>
                </a:cubicBezTo>
                <a:cubicBezTo>
                  <a:pt x="864618" y="-17516"/>
                  <a:pt x="1093164" y="53147"/>
                  <a:pt x="1258138" y="0"/>
                </a:cubicBezTo>
                <a:cubicBezTo>
                  <a:pt x="1423112" y="-53147"/>
                  <a:pt x="1690580" y="28766"/>
                  <a:pt x="1817688" y="0"/>
                </a:cubicBezTo>
                <a:cubicBezTo>
                  <a:pt x="1944796" y="-28766"/>
                  <a:pt x="2153019" y="44955"/>
                  <a:pt x="2276519" y="0"/>
                </a:cubicBezTo>
                <a:cubicBezTo>
                  <a:pt x="2400019" y="-44955"/>
                  <a:pt x="2555995" y="22833"/>
                  <a:pt x="2768923" y="0"/>
                </a:cubicBezTo>
                <a:cubicBezTo>
                  <a:pt x="2981851" y="-22833"/>
                  <a:pt x="3381351" y="36593"/>
                  <a:pt x="3630629" y="0"/>
                </a:cubicBezTo>
                <a:cubicBezTo>
                  <a:pt x="3789071" y="-16478"/>
                  <a:pt x="3924852" y="109666"/>
                  <a:pt x="3903960" y="273331"/>
                </a:cubicBezTo>
                <a:cubicBezTo>
                  <a:pt x="3907055" y="471949"/>
                  <a:pt x="3842177" y="558849"/>
                  <a:pt x="3903960" y="819977"/>
                </a:cubicBezTo>
                <a:cubicBezTo>
                  <a:pt x="3965743" y="1081105"/>
                  <a:pt x="3894602" y="1185882"/>
                  <a:pt x="3903960" y="1366623"/>
                </a:cubicBezTo>
                <a:cubicBezTo>
                  <a:pt x="3904612" y="1546761"/>
                  <a:pt x="3753104" y="1648329"/>
                  <a:pt x="3630629" y="1639954"/>
                </a:cubicBezTo>
                <a:cubicBezTo>
                  <a:pt x="3517453" y="1651252"/>
                  <a:pt x="3310791" y="1611605"/>
                  <a:pt x="3104652" y="1639954"/>
                </a:cubicBezTo>
                <a:cubicBezTo>
                  <a:pt x="2898513" y="1668303"/>
                  <a:pt x="2784345" y="1610497"/>
                  <a:pt x="2545103" y="1639954"/>
                </a:cubicBezTo>
                <a:cubicBezTo>
                  <a:pt x="2305861" y="1669411"/>
                  <a:pt x="2155914" y="1607105"/>
                  <a:pt x="1951980" y="1639954"/>
                </a:cubicBezTo>
                <a:cubicBezTo>
                  <a:pt x="1748046" y="1672803"/>
                  <a:pt x="1640141" y="1598478"/>
                  <a:pt x="1426003" y="1639954"/>
                </a:cubicBezTo>
                <a:cubicBezTo>
                  <a:pt x="1211865" y="1681430"/>
                  <a:pt x="1152289" y="1610632"/>
                  <a:pt x="933600" y="1639954"/>
                </a:cubicBezTo>
                <a:cubicBezTo>
                  <a:pt x="714911" y="1669276"/>
                  <a:pt x="459985" y="1613831"/>
                  <a:pt x="273331" y="1639954"/>
                </a:cubicBezTo>
                <a:cubicBezTo>
                  <a:pt x="150263" y="1653964"/>
                  <a:pt x="-5729" y="1514955"/>
                  <a:pt x="0" y="1366623"/>
                </a:cubicBezTo>
                <a:cubicBezTo>
                  <a:pt x="-30774" y="1161284"/>
                  <a:pt x="38533" y="1053084"/>
                  <a:pt x="0" y="830910"/>
                </a:cubicBezTo>
                <a:cubicBezTo>
                  <a:pt x="-38533" y="608736"/>
                  <a:pt x="31312" y="397204"/>
                  <a:pt x="0" y="273331"/>
                </a:cubicBezTo>
                <a:close/>
              </a:path>
            </a:pathLst>
          </a:custGeom>
          <a:ln>
            <a:extLst>
              <a:ext uri="{C807C97D-BFC1-408E-A445-0C87EB9F89A2}">
                <ask:lineSketchStyleProps xmlns:ask="http://schemas.microsoft.com/office/drawing/2018/sketchyshapes" sd="4005635846">
                  <a:prstGeom prst="roundRect">
                    <a:avLst/>
                  </a:prstGeom>
                  <ask:type>
                    <ask:lineSketchScribble/>
                  </ask:type>
                </ask:lineSketchStyleProps>
              </a:ext>
            </a:extLst>
          </a:ln>
        </p:spPr>
        <p:style>
          <a:lnRef idx="2">
            <a:schemeClr val="accent6">
              <a:shade val="50000"/>
            </a:schemeClr>
          </a:lnRef>
          <a:fillRef idx="1">
            <a:schemeClr val="accent6"/>
          </a:fillRef>
          <a:effectRef idx="0">
            <a:schemeClr val="accent6"/>
          </a:effectRef>
          <a:fontRef idx="minor">
            <a:schemeClr val="lt1"/>
          </a:fontRef>
        </p:style>
        <p:txBody>
          <a:bodyPr lIns="121908" tIns="60954" rIns="121908" bIns="60954" rtlCol="0" anchor="ctr"/>
          <a:lstStyle/>
          <a:p>
            <a:pPr lvl="0" algn="ctr" defTabSz="1219078">
              <a:defRPr/>
            </a:pPr>
            <a:r>
              <a:rPr lang="en-GB" sz="2400" b="1" dirty="0">
                <a:solidFill>
                  <a:prstClr val="white"/>
                </a:solidFill>
              </a:rPr>
              <a:t>Data quality</a:t>
            </a:r>
            <a:endParaRPr kumimoji="0" lang="en-GB" sz="2400" b="1" i="0" u="none" strike="noStrike" kern="1200" cap="none" spc="0" normalizeH="0" baseline="0" dirty="0">
              <a:ln>
                <a:noFill/>
              </a:ln>
              <a:solidFill>
                <a:prstClr val="white"/>
              </a:solidFill>
              <a:effectLst/>
              <a:uLnTx/>
              <a:uFillTx/>
              <a:latin typeface="Calibri" panose="020F0502020204030204"/>
              <a:ea typeface="+mn-ea"/>
              <a:cs typeface="+mn-cs"/>
            </a:endParaRPr>
          </a:p>
        </p:txBody>
      </p:sp>
      <p:sp>
        <p:nvSpPr>
          <p:cNvPr id="28" name="Rektangel: avrundede hjørner 27">
            <a:extLst>
              <a:ext uri="{FF2B5EF4-FFF2-40B4-BE49-F238E27FC236}">
                <a16:creationId xmlns:a16="http://schemas.microsoft.com/office/drawing/2014/main" id="{220191DE-CEE2-4235-6AEB-DE64FB4B96F0}"/>
              </a:ext>
            </a:extLst>
          </p:cNvPr>
          <p:cNvSpPr/>
          <p:nvPr/>
        </p:nvSpPr>
        <p:spPr>
          <a:xfrm>
            <a:off x="1069975" y="6052312"/>
            <a:ext cx="3903960" cy="1639954"/>
          </a:xfrm>
          <a:custGeom>
            <a:avLst/>
            <a:gdLst>
              <a:gd name="connsiteX0" fmla="*/ 0 w 3903960"/>
              <a:gd name="connsiteY0" fmla="*/ 273331 h 1639954"/>
              <a:gd name="connsiteX1" fmla="*/ 273331 w 3903960"/>
              <a:gd name="connsiteY1" fmla="*/ 0 h 1639954"/>
              <a:gd name="connsiteX2" fmla="*/ 732162 w 3903960"/>
              <a:gd name="connsiteY2" fmla="*/ 0 h 1639954"/>
              <a:gd name="connsiteX3" fmla="*/ 1325284 w 3903960"/>
              <a:gd name="connsiteY3" fmla="*/ 0 h 1639954"/>
              <a:gd name="connsiteX4" fmla="*/ 1817688 w 3903960"/>
              <a:gd name="connsiteY4" fmla="*/ 0 h 1639954"/>
              <a:gd name="connsiteX5" fmla="*/ 2276519 w 3903960"/>
              <a:gd name="connsiteY5" fmla="*/ 0 h 1639954"/>
              <a:gd name="connsiteX6" fmla="*/ 2836068 w 3903960"/>
              <a:gd name="connsiteY6" fmla="*/ 0 h 1639954"/>
              <a:gd name="connsiteX7" fmla="*/ 3630629 w 3903960"/>
              <a:gd name="connsiteY7" fmla="*/ 0 h 1639954"/>
              <a:gd name="connsiteX8" fmla="*/ 3903960 w 3903960"/>
              <a:gd name="connsiteY8" fmla="*/ 273331 h 1639954"/>
              <a:gd name="connsiteX9" fmla="*/ 3903960 w 3903960"/>
              <a:gd name="connsiteY9" fmla="*/ 819977 h 1639954"/>
              <a:gd name="connsiteX10" fmla="*/ 3903960 w 3903960"/>
              <a:gd name="connsiteY10" fmla="*/ 1366623 h 1639954"/>
              <a:gd name="connsiteX11" fmla="*/ 3630629 w 3903960"/>
              <a:gd name="connsiteY11" fmla="*/ 1639954 h 1639954"/>
              <a:gd name="connsiteX12" fmla="*/ 3104652 w 3903960"/>
              <a:gd name="connsiteY12" fmla="*/ 1639954 h 1639954"/>
              <a:gd name="connsiteX13" fmla="*/ 2545103 w 3903960"/>
              <a:gd name="connsiteY13" fmla="*/ 1639954 h 1639954"/>
              <a:gd name="connsiteX14" fmla="*/ 2019126 w 3903960"/>
              <a:gd name="connsiteY14" fmla="*/ 1639954 h 1639954"/>
              <a:gd name="connsiteX15" fmla="*/ 1560295 w 3903960"/>
              <a:gd name="connsiteY15" fmla="*/ 1639954 h 1639954"/>
              <a:gd name="connsiteX16" fmla="*/ 1067892 w 3903960"/>
              <a:gd name="connsiteY16" fmla="*/ 1639954 h 1639954"/>
              <a:gd name="connsiteX17" fmla="*/ 273331 w 3903960"/>
              <a:gd name="connsiteY17" fmla="*/ 1639954 h 1639954"/>
              <a:gd name="connsiteX18" fmla="*/ 0 w 3903960"/>
              <a:gd name="connsiteY18" fmla="*/ 1366623 h 1639954"/>
              <a:gd name="connsiteX19" fmla="*/ 0 w 3903960"/>
              <a:gd name="connsiteY19" fmla="*/ 830910 h 1639954"/>
              <a:gd name="connsiteX20" fmla="*/ 0 w 3903960"/>
              <a:gd name="connsiteY20" fmla="*/ 273331 h 1639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03960" h="1639954" fill="none" extrusionOk="0">
                <a:moveTo>
                  <a:pt x="0" y="273331"/>
                </a:moveTo>
                <a:cubicBezTo>
                  <a:pt x="2465" y="163929"/>
                  <a:pt x="91132" y="-22249"/>
                  <a:pt x="273331" y="0"/>
                </a:cubicBezTo>
                <a:cubicBezTo>
                  <a:pt x="457107" y="-6799"/>
                  <a:pt x="523035" y="46406"/>
                  <a:pt x="732162" y="0"/>
                </a:cubicBezTo>
                <a:cubicBezTo>
                  <a:pt x="941289" y="-46406"/>
                  <a:pt x="1151487" y="58231"/>
                  <a:pt x="1325284" y="0"/>
                </a:cubicBezTo>
                <a:cubicBezTo>
                  <a:pt x="1499081" y="-58231"/>
                  <a:pt x="1624674" y="33772"/>
                  <a:pt x="1817688" y="0"/>
                </a:cubicBezTo>
                <a:cubicBezTo>
                  <a:pt x="2010702" y="-33772"/>
                  <a:pt x="2150235" y="46161"/>
                  <a:pt x="2276519" y="0"/>
                </a:cubicBezTo>
                <a:cubicBezTo>
                  <a:pt x="2402803" y="-46161"/>
                  <a:pt x="2592250" y="24100"/>
                  <a:pt x="2836068" y="0"/>
                </a:cubicBezTo>
                <a:cubicBezTo>
                  <a:pt x="3079886" y="-24100"/>
                  <a:pt x="3458907" y="51176"/>
                  <a:pt x="3630629" y="0"/>
                </a:cubicBezTo>
                <a:cubicBezTo>
                  <a:pt x="3766088" y="23081"/>
                  <a:pt x="3909047" y="109635"/>
                  <a:pt x="3903960" y="273331"/>
                </a:cubicBezTo>
                <a:cubicBezTo>
                  <a:pt x="3958432" y="477342"/>
                  <a:pt x="3844177" y="642740"/>
                  <a:pt x="3903960" y="819977"/>
                </a:cubicBezTo>
                <a:cubicBezTo>
                  <a:pt x="3963743" y="997214"/>
                  <a:pt x="3847798" y="1111222"/>
                  <a:pt x="3903960" y="1366623"/>
                </a:cubicBezTo>
                <a:cubicBezTo>
                  <a:pt x="3897666" y="1504208"/>
                  <a:pt x="3756909" y="1651942"/>
                  <a:pt x="3630629" y="1639954"/>
                </a:cubicBezTo>
                <a:cubicBezTo>
                  <a:pt x="3445802" y="1647582"/>
                  <a:pt x="3293268" y="1580110"/>
                  <a:pt x="3104652" y="1639954"/>
                </a:cubicBezTo>
                <a:cubicBezTo>
                  <a:pt x="2916036" y="1699798"/>
                  <a:pt x="2670844" y="1627652"/>
                  <a:pt x="2545103" y="1639954"/>
                </a:cubicBezTo>
                <a:cubicBezTo>
                  <a:pt x="2419362" y="1652256"/>
                  <a:pt x="2191865" y="1639018"/>
                  <a:pt x="2019126" y="1639954"/>
                </a:cubicBezTo>
                <a:cubicBezTo>
                  <a:pt x="1846387" y="1640890"/>
                  <a:pt x="1664343" y="1615280"/>
                  <a:pt x="1560295" y="1639954"/>
                </a:cubicBezTo>
                <a:cubicBezTo>
                  <a:pt x="1456247" y="1664628"/>
                  <a:pt x="1289988" y="1625066"/>
                  <a:pt x="1067892" y="1639954"/>
                </a:cubicBezTo>
                <a:cubicBezTo>
                  <a:pt x="845796" y="1654842"/>
                  <a:pt x="441256" y="1609668"/>
                  <a:pt x="273331" y="1639954"/>
                </a:cubicBezTo>
                <a:cubicBezTo>
                  <a:pt x="124050" y="1643347"/>
                  <a:pt x="28615" y="1495035"/>
                  <a:pt x="0" y="1366623"/>
                </a:cubicBezTo>
                <a:cubicBezTo>
                  <a:pt x="-32219" y="1157781"/>
                  <a:pt x="40373" y="958258"/>
                  <a:pt x="0" y="830910"/>
                </a:cubicBezTo>
                <a:cubicBezTo>
                  <a:pt x="-40373" y="703562"/>
                  <a:pt x="53196" y="519886"/>
                  <a:pt x="0" y="273331"/>
                </a:cubicBezTo>
                <a:close/>
              </a:path>
              <a:path w="3903960" h="1639954" stroke="0" extrusionOk="0">
                <a:moveTo>
                  <a:pt x="0" y="273331"/>
                </a:moveTo>
                <a:cubicBezTo>
                  <a:pt x="-11561" y="158961"/>
                  <a:pt x="135736" y="-13124"/>
                  <a:pt x="273331" y="0"/>
                </a:cubicBezTo>
                <a:cubicBezTo>
                  <a:pt x="476279" y="-41089"/>
                  <a:pt x="666852" y="17516"/>
                  <a:pt x="765735" y="0"/>
                </a:cubicBezTo>
                <a:cubicBezTo>
                  <a:pt x="864618" y="-17516"/>
                  <a:pt x="1093164" y="53147"/>
                  <a:pt x="1258138" y="0"/>
                </a:cubicBezTo>
                <a:cubicBezTo>
                  <a:pt x="1423112" y="-53147"/>
                  <a:pt x="1690580" y="28766"/>
                  <a:pt x="1817688" y="0"/>
                </a:cubicBezTo>
                <a:cubicBezTo>
                  <a:pt x="1944796" y="-28766"/>
                  <a:pt x="2153019" y="44955"/>
                  <a:pt x="2276519" y="0"/>
                </a:cubicBezTo>
                <a:cubicBezTo>
                  <a:pt x="2400019" y="-44955"/>
                  <a:pt x="2555995" y="22833"/>
                  <a:pt x="2768923" y="0"/>
                </a:cubicBezTo>
                <a:cubicBezTo>
                  <a:pt x="2981851" y="-22833"/>
                  <a:pt x="3381351" y="36593"/>
                  <a:pt x="3630629" y="0"/>
                </a:cubicBezTo>
                <a:cubicBezTo>
                  <a:pt x="3789071" y="-16478"/>
                  <a:pt x="3924852" y="109666"/>
                  <a:pt x="3903960" y="273331"/>
                </a:cubicBezTo>
                <a:cubicBezTo>
                  <a:pt x="3907055" y="471949"/>
                  <a:pt x="3842177" y="558849"/>
                  <a:pt x="3903960" y="819977"/>
                </a:cubicBezTo>
                <a:cubicBezTo>
                  <a:pt x="3965743" y="1081105"/>
                  <a:pt x="3894602" y="1185882"/>
                  <a:pt x="3903960" y="1366623"/>
                </a:cubicBezTo>
                <a:cubicBezTo>
                  <a:pt x="3904612" y="1546761"/>
                  <a:pt x="3753104" y="1648329"/>
                  <a:pt x="3630629" y="1639954"/>
                </a:cubicBezTo>
                <a:cubicBezTo>
                  <a:pt x="3517453" y="1651252"/>
                  <a:pt x="3310791" y="1611605"/>
                  <a:pt x="3104652" y="1639954"/>
                </a:cubicBezTo>
                <a:cubicBezTo>
                  <a:pt x="2898513" y="1668303"/>
                  <a:pt x="2784345" y="1610497"/>
                  <a:pt x="2545103" y="1639954"/>
                </a:cubicBezTo>
                <a:cubicBezTo>
                  <a:pt x="2305861" y="1669411"/>
                  <a:pt x="2155914" y="1607105"/>
                  <a:pt x="1951980" y="1639954"/>
                </a:cubicBezTo>
                <a:cubicBezTo>
                  <a:pt x="1748046" y="1672803"/>
                  <a:pt x="1640141" y="1598478"/>
                  <a:pt x="1426003" y="1639954"/>
                </a:cubicBezTo>
                <a:cubicBezTo>
                  <a:pt x="1211865" y="1681430"/>
                  <a:pt x="1152289" y="1610632"/>
                  <a:pt x="933600" y="1639954"/>
                </a:cubicBezTo>
                <a:cubicBezTo>
                  <a:pt x="714911" y="1669276"/>
                  <a:pt x="459985" y="1613831"/>
                  <a:pt x="273331" y="1639954"/>
                </a:cubicBezTo>
                <a:cubicBezTo>
                  <a:pt x="150263" y="1653964"/>
                  <a:pt x="-5729" y="1514955"/>
                  <a:pt x="0" y="1366623"/>
                </a:cubicBezTo>
                <a:cubicBezTo>
                  <a:pt x="-30774" y="1161284"/>
                  <a:pt x="38533" y="1053084"/>
                  <a:pt x="0" y="830910"/>
                </a:cubicBezTo>
                <a:cubicBezTo>
                  <a:pt x="-38533" y="608736"/>
                  <a:pt x="31312" y="397204"/>
                  <a:pt x="0" y="273331"/>
                </a:cubicBezTo>
                <a:close/>
              </a:path>
            </a:pathLst>
          </a:custGeom>
          <a:ln>
            <a:solidFill>
              <a:schemeClr val="accent6">
                <a:lumMod val="50000"/>
              </a:schemeClr>
            </a:solidFill>
            <a:extLst>
              <a:ext uri="{C807C97D-BFC1-408E-A445-0C87EB9F89A2}">
                <ask:lineSketchStyleProps xmlns:ask="http://schemas.microsoft.com/office/drawing/2018/sketchyshapes" sd="4005635846">
                  <a:prstGeom prst="roundRect">
                    <a:avLst/>
                  </a:prstGeom>
                  <ask:type>
                    <ask:lineSketchScribble/>
                  </ask:type>
                </ask:lineSketchStyleProps>
              </a:ext>
            </a:extLst>
          </a:ln>
        </p:spPr>
        <p:style>
          <a:lnRef idx="3">
            <a:schemeClr val="lt1"/>
          </a:lnRef>
          <a:fillRef idx="1">
            <a:schemeClr val="accent2"/>
          </a:fillRef>
          <a:effectRef idx="1">
            <a:schemeClr val="accent2"/>
          </a:effectRef>
          <a:fontRef idx="minor">
            <a:schemeClr val="lt1"/>
          </a:fontRef>
        </p:style>
        <p:txBody>
          <a:bodyPr rtlCol="0" anchor="ctr"/>
          <a:lstStyle/>
          <a:p>
            <a:pPr lvl="0" algn="ctr" defTabSz="1219078">
              <a:defRPr/>
            </a:pPr>
            <a:r>
              <a:rPr lang="en-US" sz="2400" b="1">
                <a:solidFill>
                  <a:prstClr val="white"/>
                </a:solidFill>
              </a:rPr>
              <a:t>Absence of overall management, roles and responsibilities</a:t>
            </a:r>
            <a:endParaRPr kumimoji="0" lang="nb-NO" sz="24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ktangel: avrundede hjørner 28">
            <a:extLst>
              <a:ext uri="{FF2B5EF4-FFF2-40B4-BE49-F238E27FC236}">
                <a16:creationId xmlns:a16="http://schemas.microsoft.com/office/drawing/2014/main" id="{D2770C56-BFF8-A86D-4480-1AAB153A3C8A}"/>
              </a:ext>
            </a:extLst>
          </p:cNvPr>
          <p:cNvSpPr/>
          <p:nvPr/>
        </p:nvSpPr>
        <p:spPr>
          <a:xfrm>
            <a:off x="7216986" y="6052312"/>
            <a:ext cx="3903960" cy="1639954"/>
          </a:xfrm>
          <a:custGeom>
            <a:avLst/>
            <a:gdLst>
              <a:gd name="connsiteX0" fmla="*/ 0 w 3903960"/>
              <a:gd name="connsiteY0" fmla="*/ 273331 h 1639954"/>
              <a:gd name="connsiteX1" fmla="*/ 273331 w 3903960"/>
              <a:gd name="connsiteY1" fmla="*/ 0 h 1639954"/>
              <a:gd name="connsiteX2" fmla="*/ 732162 w 3903960"/>
              <a:gd name="connsiteY2" fmla="*/ 0 h 1639954"/>
              <a:gd name="connsiteX3" fmla="*/ 1325284 w 3903960"/>
              <a:gd name="connsiteY3" fmla="*/ 0 h 1639954"/>
              <a:gd name="connsiteX4" fmla="*/ 1817688 w 3903960"/>
              <a:gd name="connsiteY4" fmla="*/ 0 h 1639954"/>
              <a:gd name="connsiteX5" fmla="*/ 2276519 w 3903960"/>
              <a:gd name="connsiteY5" fmla="*/ 0 h 1639954"/>
              <a:gd name="connsiteX6" fmla="*/ 2836068 w 3903960"/>
              <a:gd name="connsiteY6" fmla="*/ 0 h 1639954"/>
              <a:gd name="connsiteX7" fmla="*/ 3630629 w 3903960"/>
              <a:gd name="connsiteY7" fmla="*/ 0 h 1639954"/>
              <a:gd name="connsiteX8" fmla="*/ 3903960 w 3903960"/>
              <a:gd name="connsiteY8" fmla="*/ 273331 h 1639954"/>
              <a:gd name="connsiteX9" fmla="*/ 3903960 w 3903960"/>
              <a:gd name="connsiteY9" fmla="*/ 819977 h 1639954"/>
              <a:gd name="connsiteX10" fmla="*/ 3903960 w 3903960"/>
              <a:gd name="connsiteY10" fmla="*/ 1366623 h 1639954"/>
              <a:gd name="connsiteX11" fmla="*/ 3630629 w 3903960"/>
              <a:gd name="connsiteY11" fmla="*/ 1639954 h 1639954"/>
              <a:gd name="connsiteX12" fmla="*/ 3104652 w 3903960"/>
              <a:gd name="connsiteY12" fmla="*/ 1639954 h 1639954"/>
              <a:gd name="connsiteX13" fmla="*/ 2545103 w 3903960"/>
              <a:gd name="connsiteY13" fmla="*/ 1639954 h 1639954"/>
              <a:gd name="connsiteX14" fmla="*/ 2019126 w 3903960"/>
              <a:gd name="connsiteY14" fmla="*/ 1639954 h 1639954"/>
              <a:gd name="connsiteX15" fmla="*/ 1560295 w 3903960"/>
              <a:gd name="connsiteY15" fmla="*/ 1639954 h 1639954"/>
              <a:gd name="connsiteX16" fmla="*/ 1067892 w 3903960"/>
              <a:gd name="connsiteY16" fmla="*/ 1639954 h 1639954"/>
              <a:gd name="connsiteX17" fmla="*/ 273331 w 3903960"/>
              <a:gd name="connsiteY17" fmla="*/ 1639954 h 1639954"/>
              <a:gd name="connsiteX18" fmla="*/ 0 w 3903960"/>
              <a:gd name="connsiteY18" fmla="*/ 1366623 h 1639954"/>
              <a:gd name="connsiteX19" fmla="*/ 0 w 3903960"/>
              <a:gd name="connsiteY19" fmla="*/ 830910 h 1639954"/>
              <a:gd name="connsiteX20" fmla="*/ 0 w 3903960"/>
              <a:gd name="connsiteY20" fmla="*/ 273331 h 1639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03960" h="1639954" fill="none" extrusionOk="0">
                <a:moveTo>
                  <a:pt x="0" y="273331"/>
                </a:moveTo>
                <a:cubicBezTo>
                  <a:pt x="2465" y="163929"/>
                  <a:pt x="91132" y="-22249"/>
                  <a:pt x="273331" y="0"/>
                </a:cubicBezTo>
                <a:cubicBezTo>
                  <a:pt x="457107" y="-6799"/>
                  <a:pt x="523035" y="46406"/>
                  <a:pt x="732162" y="0"/>
                </a:cubicBezTo>
                <a:cubicBezTo>
                  <a:pt x="941289" y="-46406"/>
                  <a:pt x="1151487" y="58231"/>
                  <a:pt x="1325284" y="0"/>
                </a:cubicBezTo>
                <a:cubicBezTo>
                  <a:pt x="1499081" y="-58231"/>
                  <a:pt x="1624674" y="33772"/>
                  <a:pt x="1817688" y="0"/>
                </a:cubicBezTo>
                <a:cubicBezTo>
                  <a:pt x="2010702" y="-33772"/>
                  <a:pt x="2150235" y="46161"/>
                  <a:pt x="2276519" y="0"/>
                </a:cubicBezTo>
                <a:cubicBezTo>
                  <a:pt x="2402803" y="-46161"/>
                  <a:pt x="2592250" y="24100"/>
                  <a:pt x="2836068" y="0"/>
                </a:cubicBezTo>
                <a:cubicBezTo>
                  <a:pt x="3079886" y="-24100"/>
                  <a:pt x="3458907" y="51176"/>
                  <a:pt x="3630629" y="0"/>
                </a:cubicBezTo>
                <a:cubicBezTo>
                  <a:pt x="3766088" y="23081"/>
                  <a:pt x="3909047" y="109635"/>
                  <a:pt x="3903960" y="273331"/>
                </a:cubicBezTo>
                <a:cubicBezTo>
                  <a:pt x="3958432" y="477342"/>
                  <a:pt x="3844177" y="642740"/>
                  <a:pt x="3903960" y="819977"/>
                </a:cubicBezTo>
                <a:cubicBezTo>
                  <a:pt x="3963743" y="997214"/>
                  <a:pt x="3847798" y="1111222"/>
                  <a:pt x="3903960" y="1366623"/>
                </a:cubicBezTo>
                <a:cubicBezTo>
                  <a:pt x="3897666" y="1504208"/>
                  <a:pt x="3756909" y="1651942"/>
                  <a:pt x="3630629" y="1639954"/>
                </a:cubicBezTo>
                <a:cubicBezTo>
                  <a:pt x="3445802" y="1647582"/>
                  <a:pt x="3293268" y="1580110"/>
                  <a:pt x="3104652" y="1639954"/>
                </a:cubicBezTo>
                <a:cubicBezTo>
                  <a:pt x="2916036" y="1699798"/>
                  <a:pt x="2670844" y="1627652"/>
                  <a:pt x="2545103" y="1639954"/>
                </a:cubicBezTo>
                <a:cubicBezTo>
                  <a:pt x="2419362" y="1652256"/>
                  <a:pt x="2191865" y="1639018"/>
                  <a:pt x="2019126" y="1639954"/>
                </a:cubicBezTo>
                <a:cubicBezTo>
                  <a:pt x="1846387" y="1640890"/>
                  <a:pt x="1664343" y="1615280"/>
                  <a:pt x="1560295" y="1639954"/>
                </a:cubicBezTo>
                <a:cubicBezTo>
                  <a:pt x="1456247" y="1664628"/>
                  <a:pt x="1289988" y="1625066"/>
                  <a:pt x="1067892" y="1639954"/>
                </a:cubicBezTo>
                <a:cubicBezTo>
                  <a:pt x="845796" y="1654842"/>
                  <a:pt x="441256" y="1609668"/>
                  <a:pt x="273331" y="1639954"/>
                </a:cubicBezTo>
                <a:cubicBezTo>
                  <a:pt x="124050" y="1643347"/>
                  <a:pt x="28615" y="1495035"/>
                  <a:pt x="0" y="1366623"/>
                </a:cubicBezTo>
                <a:cubicBezTo>
                  <a:pt x="-32219" y="1157781"/>
                  <a:pt x="40373" y="958258"/>
                  <a:pt x="0" y="830910"/>
                </a:cubicBezTo>
                <a:cubicBezTo>
                  <a:pt x="-40373" y="703562"/>
                  <a:pt x="53196" y="519886"/>
                  <a:pt x="0" y="273331"/>
                </a:cubicBezTo>
                <a:close/>
              </a:path>
              <a:path w="3903960" h="1639954" stroke="0" extrusionOk="0">
                <a:moveTo>
                  <a:pt x="0" y="273331"/>
                </a:moveTo>
                <a:cubicBezTo>
                  <a:pt x="-11561" y="158961"/>
                  <a:pt x="135736" y="-13124"/>
                  <a:pt x="273331" y="0"/>
                </a:cubicBezTo>
                <a:cubicBezTo>
                  <a:pt x="476279" y="-41089"/>
                  <a:pt x="666852" y="17516"/>
                  <a:pt x="765735" y="0"/>
                </a:cubicBezTo>
                <a:cubicBezTo>
                  <a:pt x="864618" y="-17516"/>
                  <a:pt x="1093164" y="53147"/>
                  <a:pt x="1258138" y="0"/>
                </a:cubicBezTo>
                <a:cubicBezTo>
                  <a:pt x="1423112" y="-53147"/>
                  <a:pt x="1690580" y="28766"/>
                  <a:pt x="1817688" y="0"/>
                </a:cubicBezTo>
                <a:cubicBezTo>
                  <a:pt x="1944796" y="-28766"/>
                  <a:pt x="2153019" y="44955"/>
                  <a:pt x="2276519" y="0"/>
                </a:cubicBezTo>
                <a:cubicBezTo>
                  <a:pt x="2400019" y="-44955"/>
                  <a:pt x="2555995" y="22833"/>
                  <a:pt x="2768923" y="0"/>
                </a:cubicBezTo>
                <a:cubicBezTo>
                  <a:pt x="2981851" y="-22833"/>
                  <a:pt x="3381351" y="36593"/>
                  <a:pt x="3630629" y="0"/>
                </a:cubicBezTo>
                <a:cubicBezTo>
                  <a:pt x="3789071" y="-16478"/>
                  <a:pt x="3924852" y="109666"/>
                  <a:pt x="3903960" y="273331"/>
                </a:cubicBezTo>
                <a:cubicBezTo>
                  <a:pt x="3907055" y="471949"/>
                  <a:pt x="3842177" y="558849"/>
                  <a:pt x="3903960" y="819977"/>
                </a:cubicBezTo>
                <a:cubicBezTo>
                  <a:pt x="3965743" y="1081105"/>
                  <a:pt x="3894602" y="1185882"/>
                  <a:pt x="3903960" y="1366623"/>
                </a:cubicBezTo>
                <a:cubicBezTo>
                  <a:pt x="3904612" y="1546761"/>
                  <a:pt x="3753104" y="1648329"/>
                  <a:pt x="3630629" y="1639954"/>
                </a:cubicBezTo>
                <a:cubicBezTo>
                  <a:pt x="3517453" y="1651252"/>
                  <a:pt x="3310791" y="1611605"/>
                  <a:pt x="3104652" y="1639954"/>
                </a:cubicBezTo>
                <a:cubicBezTo>
                  <a:pt x="2898513" y="1668303"/>
                  <a:pt x="2784345" y="1610497"/>
                  <a:pt x="2545103" y="1639954"/>
                </a:cubicBezTo>
                <a:cubicBezTo>
                  <a:pt x="2305861" y="1669411"/>
                  <a:pt x="2155914" y="1607105"/>
                  <a:pt x="1951980" y="1639954"/>
                </a:cubicBezTo>
                <a:cubicBezTo>
                  <a:pt x="1748046" y="1672803"/>
                  <a:pt x="1640141" y="1598478"/>
                  <a:pt x="1426003" y="1639954"/>
                </a:cubicBezTo>
                <a:cubicBezTo>
                  <a:pt x="1211865" y="1681430"/>
                  <a:pt x="1152289" y="1610632"/>
                  <a:pt x="933600" y="1639954"/>
                </a:cubicBezTo>
                <a:cubicBezTo>
                  <a:pt x="714911" y="1669276"/>
                  <a:pt x="459985" y="1613831"/>
                  <a:pt x="273331" y="1639954"/>
                </a:cubicBezTo>
                <a:cubicBezTo>
                  <a:pt x="150263" y="1653964"/>
                  <a:pt x="-5729" y="1514955"/>
                  <a:pt x="0" y="1366623"/>
                </a:cubicBezTo>
                <a:cubicBezTo>
                  <a:pt x="-30774" y="1161284"/>
                  <a:pt x="38533" y="1053084"/>
                  <a:pt x="0" y="830910"/>
                </a:cubicBezTo>
                <a:cubicBezTo>
                  <a:pt x="-38533" y="608736"/>
                  <a:pt x="31312" y="397204"/>
                  <a:pt x="0" y="273331"/>
                </a:cubicBezTo>
                <a:close/>
              </a:path>
            </a:pathLst>
          </a:custGeom>
          <a:ln>
            <a:extLst>
              <a:ext uri="{C807C97D-BFC1-408E-A445-0C87EB9F89A2}">
                <ask:lineSketchStyleProps xmlns:ask="http://schemas.microsoft.com/office/drawing/2018/sketchyshapes" sd="4005635846">
                  <a:prstGeom prst="roundRect">
                    <a:avLst/>
                  </a:prstGeom>
                  <ask:type>
                    <ask:lineSketchScribble/>
                  </ask:type>
                </ask:lineSketchStyleProps>
              </a:ext>
            </a:extLst>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lvl="0" algn="ctr" defTabSz="1219078">
              <a:defRPr/>
            </a:pPr>
            <a:r>
              <a:rPr lang="en-GB" sz="2400" b="1" dirty="0">
                <a:solidFill>
                  <a:prstClr val="white"/>
                </a:solidFill>
              </a:rPr>
              <a:t>Scalability and criticality</a:t>
            </a:r>
            <a:endParaRPr kumimoji="0" lang="en-GB" sz="2400" b="1" i="0" u="none" strike="noStrike" kern="1200" cap="none" spc="0" normalizeH="0" baseline="0" dirty="0">
              <a:ln>
                <a:noFill/>
              </a:ln>
              <a:solidFill>
                <a:prstClr val="white"/>
              </a:solidFill>
              <a:effectLst/>
              <a:uLnTx/>
              <a:uFillTx/>
              <a:latin typeface="Calibri" panose="020F0502020204030204"/>
              <a:ea typeface="+mn-ea"/>
              <a:cs typeface="+mn-cs"/>
            </a:endParaRPr>
          </a:p>
        </p:txBody>
      </p:sp>
      <p:cxnSp>
        <p:nvCxnSpPr>
          <p:cNvPr id="30" name="Rett pilkobling 29">
            <a:extLst>
              <a:ext uri="{FF2B5EF4-FFF2-40B4-BE49-F238E27FC236}">
                <a16:creationId xmlns:a16="http://schemas.microsoft.com/office/drawing/2014/main" id="{3D3E0BD9-36D0-C914-29CF-0282CFC7F18D}"/>
              </a:ext>
            </a:extLst>
          </p:cNvPr>
          <p:cNvCxnSpPr>
            <a:cxnSpLocks/>
            <a:stCxn id="28" idx="0"/>
            <a:endCxn id="24" idx="2"/>
          </p:cNvCxnSpPr>
          <p:nvPr/>
        </p:nvCxnSpPr>
        <p:spPr>
          <a:xfrm flipV="1">
            <a:off x="3021955" y="4572000"/>
            <a:ext cx="0" cy="1480311"/>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34" name="Rett pilkobling 33">
            <a:extLst>
              <a:ext uri="{FF2B5EF4-FFF2-40B4-BE49-F238E27FC236}">
                <a16:creationId xmlns:a16="http://schemas.microsoft.com/office/drawing/2014/main" id="{3D8870B7-7C56-83FA-BE1D-52881FC4181D}"/>
              </a:ext>
            </a:extLst>
          </p:cNvPr>
          <p:cNvCxnSpPr>
            <a:cxnSpLocks/>
            <a:stCxn id="24" idx="3"/>
            <a:endCxn id="7" idx="1"/>
          </p:cNvCxnSpPr>
          <p:nvPr/>
        </p:nvCxnSpPr>
        <p:spPr>
          <a:xfrm flipV="1">
            <a:off x="4973935" y="3739803"/>
            <a:ext cx="1201291" cy="12220"/>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37" name="Rett pilkobling 36">
            <a:extLst>
              <a:ext uri="{FF2B5EF4-FFF2-40B4-BE49-F238E27FC236}">
                <a16:creationId xmlns:a16="http://schemas.microsoft.com/office/drawing/2014/main" id="{9648B81A-4002-E8B7-1A84-298D7DCDC19B}"/>
              </a:ext>
            </a:extLst>
          </p:cNvPr>
          <p:cNvCxnSpPr>
            <a:cxnSpLocks/>
            <a:stCxn id="28" idx="0"/>
            <a:endCxn id="27" idx="2"/>
          </p:cNvCxnSpPr>
          <p:nvPr/>
        </p:nvCxnSpPr>
        <p:spPr>
          <a:xfrm flipV="1">
            <a:off x="3021955" y="4555194"/>
            <a:ext cx="10547578" cy="1497118"/>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40" name="Rett pilkobling 39">
            <a:extLst>
              <a:ext uri="{FF2B5EF4-FFF2-40B4-BE49-F238E27FC236}">
                <a16:creationId xmlns:a16="http://schemas.microsoft.com/office/drawing/2014/main" id="{F6E8A12D-18AE-DC44-EF35-B9B7EFA4D088}"/>
              </a:ext>
            </a:extLst>
          </p:cNvPr>
          <p:cNvCxnSpPr>
            <a:cxnSpLocks/>
            <a:stCxn id="28" idx="3"/>
            <a:endCxn id="29" idx="1"/>
          </p:cNvCxnSpPr>
          <p:nvPr/>
        </p:nvCxnSpPr>
        <p:spPr>
          <a:xfrm>
            <a:off x="4973935" y="6872289"/>
            <a:ext cx="2243050" cy="0"/>
          </a:xfrm>
          <a:prstGeom prst="straightConnector1">
            <a:avLst/>
          </a:prstGeom>
          <a:ln w="57150">
            <a:headEnd type="triangle"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43" name="Rett pilkobling 42">
            <a:extLst>
              <a:ext uri="{FF2B5EF4-FFF2-40B4-BE49-F238E27FC236}">
                <a16:creationId xmlns:a16="http://schemas.microsoft.com/office/drawing/2014/main" id="{3AE9237D-2343-19D7-B3B4-5A57ED4B2F7A}"/>
              </a:ext>
            </a:extLst>
          </p:cNvPr>
          <p:cNvCxnSpPr>
            <a:cxnSpLocks/>
            <a:stCxn id="27" idx="2"/>
            <a:endCxn id="29" idx="0"/>
          </p:cNvCxnSpPr>
          <p:nvPr/>
        </p:nvCxnSpPr>
        <p:spPr>
          <a:xfrm flipH="1">
            <a:off x="9168965" y="4555194"/>
            <a:ext cx="4400568" cy="1497118"/>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47" name="Rett pilkobling 46">
            <a:extLst>
              <a:ext uri="{FF2B5EF4-FFF2-40B4-BE49-F238E27FC236}">
                <a16:creationId xmlns:a16="http://schemas.microsoft.com/office/drawing/2014/main" id="{F0127057-E00D-2D91-939C-210335C8AEF1}"/>
              </a:ext>
            </a:extLst>
          </p:cNvPr>
          <p:cNvCxnSpPr>
            <a:cxnSpLocks/>
            <a:stCxn id="28" idx="0"/>
            <a:endCxn id="7" idx="1"/>
          </p:cNvCxnSpPr>
          <p:nvPr/>
        </p:nvCxnSpPr>
        <p:spPr>
          <a:xfrm flipV="1">
            <a:off x="3021955" y="3739803"/>
            <a:ext cx="3153271" cy="2312509"/>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50" name="Rett pilkobling 49">
            <a:extLst>
              <a:ext uri="{FF2B5EF4-FFF2-40B4-BE49-F238E27FC236}">
                <a16:creationId xmlns:a16="http://schemas.microsoft.com/office/drawing/2014/main" id="{13F0114D-18BA-1B35-7080-8D19C621BAD5}"/>
              </a:ext>
            </a:extLst>
          </p:cNvPr>
          <p:cNvCxnSpPr>
            <a:cxnSpLocks/>
            <a:stCxn id="27" idx="1"/>
            <a:endCxn id="7" idx="3"/>
          </p:cNvCxnSpPr>
          <p:nvPr/>
        </p:nvCxnSpPr>
        <p:spPr>
          <a:xfrm flipH="1">
            <a:off x="10079186" y="3735217"/>
            <a:ext cx="1538367" cy="4586"/>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20" name="Rett pilkobling 19">
            <a:extLst>
              <a:ext uri="{FF2B5EF4-FFF2-40B4-BE49-F238E27FC236}">
                <a16:creationId xmlns:a16="http://schemas.microsoft.com/office/drawing/2014/main" id="{7AF3481F-1F31-0AB3-EE1F-0D3D8D5B61AE}"/>
              </a:ext>
            </a:extLst>
          </p:cNvPr>
          <p:cNvCxnSpPr>
            <a:cxnSpLocks/>
          </p:cNvCxnSpPr>
          <p:nvPr/>
        </p:nvCxnSpPr>
        <p:spPr>
          <a:xfrm flipV="1">
            <a:off x="10118747" y="3983725"/>
            <a:ext cx="1498807" cy="16545"/>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13" name="Kobling: vinkel 12">
            <a:extLst>
              <a:ext uri="{FF2B5EF4-FFF2-40B4-BE49-F238E27FC236}">
                <a16:creationId xmlns:a16="http://schemas.microsoft.com/office/drawing/2014/main" id="{E781F54B-CB3B-9923-D249-23C95C1826BA}"/>
              </a:ext>
            </a:extLst>
          </p:cNvPr>
          <p:cNvCxnSpPr>
            <a:cxnSpLocks/>
            <a:stCxn id="24" idx="0"/>
            <a:endCxn id="27" idx="0"/>
          </p:cNvCxnSpPr>
          <p:nvPr/>
        </p:nvCxnSpPr>
        <p:spPr>
          <a:xfrm rot="5400000" flipH="1" flipV="1">
            <a:off x="8287341" y="-2350147"/>
            <a:ext cx="16806" cy="10547578"/>
          </a:xfrm>
          <a:prstGeom prst="bentConnector3">
            <a:avLst>
              <a:gd name="adj1" fmla="val 1913422"/>
            </a:avLst>
          </a:prstGeom>
          <a:ln w="57150">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8375719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2EB492CD-616E-47F8-933B-5E2D952A05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95" y="447"/>
            <a:ext cx="16252825" cy="91431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Arc 19">
            <a:extLst>
              <a:ext uri="{FF2B5EF4-FFF2-40B4-BE49-F238E27FC236}">
                <a16:creationId xmlns:a16="http://schemas.microsoft.com/office/drawing/2014/main" id="{59383CF9-23B5-4335-9B21-1791C4CF1C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3967198" flipH="1">
            <a:off x="11506817" y="654569"/>
            <a:ext cx="3983476" cy="3983087"/>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ittel 1">
            <a:extLst>
              <a:ext uri="{FF2B5EF4-FFF2-40B4-BE49-F238E27FC236}">
                <a16:creationId xmlns:a16="http://schemas.microsoft.com/office/drawing/2014/main" id="{080A4D6B-D3EE-40FD-9C2C-7D4CC76710B8}"/>
              </a:ext>
            </a:extLst>
          </p:cNvPr>
          <p:cNvSpPr>
            <a:spLocks noGrp="1"/>
          </p:cNvSpPr>
          <p:nvPr>
            <p:ph type="title"/>
          </p:nvPr>
        </p:nvSpPr>
        <p:spPr>
          <a:xfrm>
            <a:off x="5885453" y="375329"/>
            <a:ext cx="7900918" cy="1767245"/>
          </a:xfrm>
        </p:spPr>
        <p:txBody>
          <a:bodyPr vert="horz" lIns="91431" tIns="45716" rIns="91431" bIns="45716" rtlCol="0" anchor="ctr" anchorCtr="0">
            <a:normAutofit/>
          </a:bodyPr>
          <a:lstStyle/>
          <a:p>
            <a:r>
              <a:rPr lang="nb-NO" sz="4000" dirty="0" err="1">
                <a:latin typeface="Arial (Overskrifter)"/>
                <a:cs typeface="+mj-cs"/>
              </a:rPr>
              <a:t>Proposed</a:t>
            </a:r>
            <a:r>
              <a:rPr lang="nb-NO" sz="4000" dirty="0">
                <a:latin typeface="Arial (Overskrifter)"/>
                <a:cs typeface="+mj-cs"/>
              </a:rPr>
              <a:t> </a:t>
            </a:r>
            <a:r>
              <a:rPr lang="nb-NO" sz="4000" dirty="0" err="1">
                <a:latin typeface="Arial (Overskrifter)"/>
                <a:cs typeface="+mj-cs"/>
              </a:rPr>
              <a:t>measures</a:t>
            </a:r>
            <a:endParaRPr lang="nb-NO" sz="4000" dirty="0">
              <a:latin typeface="Arial (Overskrifter)"/>
              <a:cs typeface="+mj-cs"/>
            </a:endParaRPr>
          </a:p>
        </p:txBody>
      </p:sp>
      <p:sp>
        <p:nvSpPr>
          <p:cNvPr id="22" name="Freeform: Shape 21">
            <a:extLst>
              <a:ext uri="{FF2B5EF4-FFF2-40B4-BE49-F238E27FC236}">
                <a16:creationId xmlns:a16="http://schemas.microsoft.com/office/drawing/2014/main" id="{0007FE00-9498-4706-B255-6437B0252C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5" y="7314932"/>
            <a:ext cx="3563121" cy="1828621"/>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149834" rtl="0" eaLnBrk="1" fontAlgn="auto" latinLnBrk="0" hangingPunct="1">
              <a:lnSpc>
                <a:spcPct val="100000"/>
              </a:lnSpc>
              <a:spcBef>
                <a:spcPts val="0"/>
              </a:spcBef>
              <a:spcAft>
                <a:spcPts val="0"/>
              </a:spcAft>
              <a:buClrTx/>
              <a:buSzTx/>
              <a:buFontTx/>
              <a:buNone/>
              <a:tabLst/>
              <a:defRPr/>
            </a:pPr>
            <a:endParaRPr kumimoji="0" lang="en-US" sz="2264"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Bilde 6">
            <a:extLst>
              <a:ext uri="{FF2B5EF4-FFF2-40B4-BE49-F238E27FC236}">
                <a16:creationId xmlns:a16="http://schemas.microsoft.com/office/drawing/2014/main" id="{F1FE0B6D-7D92-43F2-8705-7BB3B77BC9B8}"/>
              </a:ext>
            </a:extLst>
          </p:cNvPr>
          <p:cNvPicPr>
            <a:picLocks noChangeAspect="1"/>
          </p:cNvPicPr>
          <p:nvPr/>
        </p:nvPicPr>
        <p:blipFill>
          <a:blip r:embed="rId3"/>
          <a:stretch>
            <a:fillRect/>
          </a:stretch>
        </p:blipFill>
        <p:spPr>
          <a:xfrm>
            <a:off x="378354" y="1819047"/>
            <a:ext cx="5129540" cy="7324507"/>
          </a:xfrm>
          <a:custGeom>
            <a:avLst/>
            <a:gdLst/>
            <a:ahLst/>
            <a:cxnLst/>
            <a:rect l="l" t="t" r="r" b="b"/>
            <a:pathLst>
              <a:path w="4777381" h="5643794">
                <a:moveTo>
                  <a:pt x="143704" y="0"/>
                </a:moveTo>
                <a:lnTo>
                  <a:pt x="4633677" y="0"/>
                </a:lnTo>
                <a:cubicBezTo>
                  <a:pt x="4713043" y="0"/>
                  <a:pt x="4777381" y="64338"/>
                  <a:pt x="4777381" y="143704"/>
                </a:cubicBezTo>
                <a:lnTo>
                  <a:pt x="4777381" y="5500090"/>
                </a:lnTo>
                <a:cubicBezTo>
                  <a:pt x="4777381" y="5579456"/>
                  <a:pt x="4713043" y="5643794"/>
                  <a:pt x="4633677" y="5643794"/>
                </a:cubicBezTo>
                <a:lnTo>
                  <a:pt x="143704" y="5643794"/>
                </a:lnTo>
                <a:cubicBezTo>
                  <a:pt x="64338" y="5643794"/>
                  <a:pt x="0" y="5579456"/>
                  <a:pt x="0" y="5500090"/>
                </a:cubicBezTo>
                <a:lnTo>
                  <a:pt x="0" y="143704"/>
                </a:lnTo>
                <a:cubicBezTo>
                  <a:pt x="0" y="64338"/>
                  <a:pt x="64338" y="0"/>
                  <a:pt x="143704" y="0"/>
                </a:cubicBezTo>
                <a:close/>
              </a:path>
            </a:pathLst>
          </a:custGeom>
        </p:spPr>
      </p:pic>
      <p:sp>
        <p:nvSpPr>
          <p:cNvPr id="3" name="Plassholder for innhold 2">
            <a:extLst>
              <a:ext uri="{FF2B5EF4-FFF2-40B4-BE49-F238E27FC236}">
                <a16:creationId xmlns:a16="http://schemas.microsoft.com/office/drawing/2014/main" id="{3B933D37-3B45-40F4-AFF3-C58380019C95}"/>
              </a:ext>
            </a:extLst>
          </p:cNvPr>
          <p:cNvSpPr>
            <a:spLocks noGrp="1"/>
          </p:cNvSpPr>
          <p:nvPr>
            <p:ph idx="1"/>
          </p:nvPr>
        </p:nvSpPr>
        <p:spPr>
          <a:xfrm>
            <a:off x="5383220" y="2351198"/>
            <a:ext cx="10745723" cy="6260203"/>
          </a:xfrm>
        </p:spPr>
        <p:txBody>
          <a:bodyPr vert="horz" lIns="91431" tIns="45716" rIns="91431" bIns="45716" rtlCol="0">
            <a:normAutofit/>
          </a:bodyPr>
          <a:lstStyle/>
          <a:p>
            <a:pPr indent="0">
              <a:lnSpc>
                <a:spcPct val="100000"/>
              </a:lnSpc>
              <a:buClr>
                <a:srgbClr val="C00000"/>
              </a:buClr>
              <a:buNone/>
            </a:pPr>
            <a:r>
              <a:rPr lang="en-GB" dirty="0"/>
              <a:t>1. </a:t>
            </a:r>
            <a:r>
              <a:rPr lang="en-GB" sz="3200" dirty="0"/>
              <a:t>Domain Managers and High Value Data holders </a:t>
            </a:r>
            <a:r>
              <a:rPr lang="en-GB" dirty="0"/>
              <a:t>
2. National High Value Data Map
3. National Coordinating Body
4. Political management and attention
5. Standardization
6. Legal instruments
7. User/consumer orientation</a:t>
            </a:r>
          </a:p>
        </p:txBody>
      </p:sp>
      <p:pic>
        <p:nvPicPr>
          <p:cNvPr id="5" name="Bilde 4">
            <a:extLst>
              <a:ext uri="{FF2B5EF4-FFF2-40B4-BE49-F238E27FC236}">
                <a16:creationId xmlns:a16="http://schemas.microsoft.com/office/drawing/2014/main" id="{3B2EA7B7-C3DF-427A-9D50-7E2EB62F5D36}"/>
              </a:ext>
            </a:extLst>
          </p:cNvPr>
          <p:cNvPicPr>
            <a:picLocks noChangeAspect="1"/>
          </p:cNvPicPr>
          <p:nvPr/>
        </p:nvPicPr>
        <p:blipFill>
          <a:blip r:embed="rId4"/>
          <a:stretch>
            <a:fillRect/>
          </a:stretch>
        </p:blipFill>
        <p:spPr>
          <a:xfrm>
            <a:off x="14379073" y="8160458"/>
            <a:ext cx="1514327" cy="628589"/>
          </a:xfrm>
          <a:prstGeom prst="rect">
            <a:avLst/>
          </a:prstGeom>
        </p:spPr>
      </p:pic>
    </p:spTree>
    <p:extLst>
      <p:ext uri="{BB962C8B-B14F-4D97-AF65-F5344CB8AC3E}">
        <p14:creationId xmlns:p14="http://schemas.microsoft.com/office/powerpoint/2010/main" val="34859935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F1F5C3-0B4F-1A08-6A0A-01DBD54EC540}"/>
            </a:ext>
          </a:extLst>
        </p:cNvPr>
        <p:cNvGrpSpPr/>
        <p:nvPr/>
      </p:nvGrpSpPr>
      <p:grpSpPr>
        <a:xfrm>
          <a:off x="0" y="0"/>
          <a:ext cx="0" cy="0"/>
          <a:chOff x="0" y="0"/>
          <a:chExt cx="0" cy="0"/>
        </a:xfrm>
      </p:grpSpPr>
      <p:sp>
        <p:nvSpPr>
          <p:cNvPr id="23" name="Ellipse 22">
            <a:extLst>
              <a:ext uri="{FF2B5EF4-FFF2-40B4-BE49-F238E27FC236}">
                <a16:creationId xmlns:a16="http://schemas.microsoft.com/office/drawing/2014/main" id="{84CAC808-EB99-932E-1A01-24B8FE09E64B}"/>
              </a:ext>
            </a:extLst>
          </p:cNvPr>
          <p:cNvSpPr/>
          <p:nvPr/>
        </p:nvSpPr>
        <p:spPr>
          <a:xfrm>
            <a:off x="2238822" y="263233"/>
            <a:ext cx="13455223" cy="8771415"/>
          </a:xfrm>
          <a:prstGeom prst="ellipse">
            <a:avLst/>
          </a:prstGeom>
          <a:solidFill>
            <a:schemeClr val="accent6">
              <a:lumMod val="20000"/>
              <a:lumOff val="80000"/>
            </a:schemeClr>
          </a:solidFill>
          <a:ln>
            <a:solidFill>
              <a:srgbClr val="1E2B3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834" rtl="0" eaLnBrk="1" fontAlgn="auto" latinLnBrk="0" hangingPunct="1">
              <a:lnSpc>
                <a:spcPct val="100000"/>
              </a:lnSpc>
              <a:spcBef>
                <a:spcPts val="0"/>
              </a:spcBef>
              <a:spcAft>
                <a:spcPts val="0"/>
              </a:spcAft>
              <a:buClrTx/>
              <a:buSzTx/>
              <a:buFontTx/>
              <a:buNone/>
              <a:tabLst/>
              <a:defRPr/>
            </a:pPr>
            <a:endParaRPr kumimoji="0" lang="nb-NO" sz="3018"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8" name="Gruppe 7">
            <a:extLst>
              <a:ext uri="{FF2B5EF4-FFF2-40B4-BE49-F238E27FC236}">
                <a16:creationId xmlns:a16="http://schemas.microsoft.com/office/drawing/2014/main" id="{61303C66-6A60-A65D-83B0-E4236E42D96D}"/>
              </a:ext>
            </a:extLst>
          </p:cNvPr>
          <p:cNvGrpSpPr/>
          <p:nvPr/>
        </p:nvGrpSpPr>
        <p:grpSpPr>
          <a:xfrm>
            <a:off x="8966432" y="6156972"/>
            <a:ext cx="3823192" cy="1746791"/>
            <a:chOff x="9569725" y="6183409"/>
            <a:chExt cx="4756169" cy="2143900"/>
          </a:xfrm>
        </p:grpSpPr>
        <p:cxnSp>
          <p:nvCxnSpPr>
            <p:cNvPr id="9" name="Kobling: vinkel 8">
              <a:extLst>
                <a:ext uri="{FF2B5EF4-FFF2-40B4-BE49-F238E27FC236}">
                  <a16:creationId xmlns:a16="http://schemas.microsoft.com/office/drawing/2014/main" id="{46A122B8-A1C6-3BEE-E9E1-1B16DBBC030B}"/>
                </a:ext>
              </a:extLst>
            </p:cNvPr>
            <p:cNvCxnSpPr>
              <a:cxnSpLocks/>
            </p:cNvCxnSpPr>
            <p:nvPr/>
          </p:nvCxnSpPr>
          <p:spPr>
            <a:xfrm>
              <a:off x="9725521" y="6183409"/>
              <a:ext cx="3855429" cy="1692814"/>
            </a:xfrm>
            <a:prstGeom prst="bentConnector3">
              <a:avLst>
                <a:gd name="adj1" fmla="val 148"/>
              </a:avLst>
            </a:prstGeom>
            <a:ln>
              <a:solidFill>
                <a:srgbClr val="1E2B3C"/>
              </a:solidFill>
            </a:ln>
          </p:spPr>
          <p:style>
            <a:lnRef idx="1">
              <a:schemeClr val="accent1"/>
            </a:lnRef>
            <a:fillRef idx="0">
              <a:schemeClr val="accent1"/>
            </a:fillRef>
            <a:effectRef idx="0">
              <a:schemeClr val="accent1"/>
            </a:effectRef>
            <a:fontRef idx="minor">
              <a:schemeClr val="tx1"/>
            </a:fontRef>
          </p:style>
        </p:cxnSp>
        <p:sp>
          <p:nvSpPr>
            <p:cNvPr id="10" name="TekstSylinder 9">
              <a:extLst>
                <a:ext uri="{FF2B5EF4-FFF2-40B4-BE49-F238E27FC236}">
                  <a16:creationId xmlns:a16="http://schemas.microsoft.com/office/drawing/2014/main" id="{DCDCF2D1-2191-20CE-F164-80A46EF61FBA}"/>
                </a:ext>
              </a:extLst>
            </p:cNvPr>
            <p:cNvSpPr txBox="1"/>
            <p:nvPr/>
          </p:nvSpPr>
          <p:spPr>
            <a:xfrm>
              <a:off x="9569725" y="7861580"/>
              <a:ext cx="4756169" cy="465729"/>
            </a:xfrm>
            <a:prstGeom prst="rect">
              <a:avLst/>
            </a:prstGeom>
            <a:noFill/>
          </p:spPr>
          <p:txBody>
            <a:bodyPr wrap="square" rtlCol="0">
              <a:spAutoFit/>
            </a:bodyPr>
            <a:lstStyle/>
            <a:p>
              <a:pPr lvl="0" defTabSz="1149720">
                <a:defRPr/>
              </a:pPr>
              <a:r>
                <a:rPr lang="en-GB" sz="1866" b="1" dirty="0">
                  <a:solidFill>
                    <a:srgbClr val="1E2B3C"/>
                  </a:solidFill>
                  <a:latin typeface="Arial" panose="020B0604020202020204"/>
                </a:rPr>
                <a:t>National High Value Data Map</a:t>
              </a:r>
              <a:endParaRPr kumimoji="0" lang="en-GB" sz="1866" b="1" i="0" u="none" strike="noStrike" kern="1200" cap="none" spc="0" normalizeH="0" baseline="0" dirty="0">
                <a:ln>
                  <a:noFill/>
                </a:ln>
                <a:solidFill>
                  <a:srgbClr val="1E2B3C"/>
                </a:solidFill>
                <a:effectLst/>
                <a:uLnTx/>
                <a:uFillTx/>
                <a:latin typeface="Arial" panose="020B0604020202020204"/>
                <a:ea typeface="+mn-ea"/>
                <a:cs typeface="+mn-cs"/>
              </a:endParaRPr>
            </a:p>
          </p:txBody>
        </p:sp>
      </p:grpSp>
      <p:sp>
        <p:nvSpPr>
          <p:cNvPr id="14" name="TekstSylinder 13">
            <a:extLst>
              <a:ext uri="{FF2B5EF4-FFF2-40B4-BE49-F238E27FC236}">
                <a16:creationId xmlns:a16="http://schemas.microsoft.com/office/drawing/2014/main" id="{E0797020-138C-34A4-591A-AB78C23774CB}"/>
              </a:ext>
            </a:extLst>
          </p:cNvPr>
          <p:cNvSpPr txBox="1"/>
          <p:nvPr/>
        </p:nvSpPr>
        <p:spPr>
          <a:xfrm>
            <a:off x="10468857" y="2528595"/>
            <a:ext cx="2860423" cy="954107"/>
          </a:xfrm>
          <a:prstGeom prst="rect">
            <a:avLst/>
          </a:prstGeom>
          <a:noFill/>
        </p:spPr>
        <p:txBody>
          <a:bodyPr wrap="square" rtlCol="0">
            <a:spAutoFit/>
          </a:bodyPr>
          <a:lstStyle/>
          <a:p>
            <a:pPr lvl="0" defTabSz="1149720">
              <a:defRPr/>
            </a:pPr>
            <a:r>
              <a:rPr lang="en-US" sz="1400" dirty="0">
                <a:solidFill>
                  <a:srgbClr val="1E2B3C"/>
                </a:solidFill>
                <a:latin typeface="Arial" panose="020B0604020202020204"/>
              </a:rPr>
              <a:t>Shall ensure coordination across the domains and contribute to defining roles, responsibilities and tasks for national High Value data</a:t>
            </a:r>
            <a:endParaRPr kumimoji="0" lang="nb-NO" sz="1400" b="0" i="0" u="none" strike="noStrike" kern="1200" cap="none" spc="0" normalizeH="0" baseline="0" noProof="0" dirty="0">
              <a:ln>
                <a:noFill/>
              </a:ln>
              <a:solidFill>
                <a:srgbClr val="1E2B3C"/>
              </a:solidFill>
              <a:effectLst/>
              <a:uLnTx/>
              <a:uFillTx/>
              <a:latin typeface="Arial" panose="020B0604020202020204"/>
              <a:ea typeface="+mn-ea"/>
              <a:cs typeface="+mn-cs"/>
            </a:endParaRPr>
          </a:p>
        </p:txBody>
      </p:sp>
      <p:grpSp>
        <p:nvGrpSpPr>
          <p:cNvPr id="13" name="Gruppe 12">
            <a:extLst>
              <a:ext uri="{FF2B5EF4-FFF2-40B4-BE49-F238E27FC236}">
                <a16:creationId xmlns:a16="http://schemas.microsoft.com/office/drawing/2014/main" id="{995B7649-FE36-59BD-5E80-3A5EC707F141}"/>
              </a:ext>
            </a:extLst>
          </p:cNvPr>
          <p:cNvGrpSpPr/>
          <p:nvPr/>
        </p:nvGrpSpPr>
        <p:grpSpPr>
          <a:xfrm>
            <a:off x="10461959" y="1868376"/>
            <a:ext cx="2773132" cy="1364910"/>
            <a:chOff x="10207223" y="771477"/>
            <a:chExt cx="3388065" cy="1675206"/>
          </a:xfrm>
        </p:grpSpPr>
        <p:cxnSp>
          <p:nvCxnSpPr>
            <p:cNvPr id="15" name="Kobling: vinkel 14">
              <a:extLst>
                <a:ext uri="{FF2B5EF4-FFF2-40B4-BE49-F238E27FC236}">
                  <a16:creationId xmlns:a16="http://schemas.microsoft.com/office/drawing/2014/main" id="{DA372BDE-9601-CC10-5DE8-8112048848C0}"/>
                </a:ext>
              </a:extLst>
            </p:cNvPr>
            <p:cNvCxnSpPr>
              <a:cxnSpLocks/>
            </p:cNvCxnSpPr>
            <p:nvPr/>
          </p:nvCxnSpPr>
          <p:spPr>
            <a:xfrm flipV="1">
              <a:off x="10207223" y="1547779"/>
              <a:ext cx="3388065" cy="898904"/>
            </a:xfrm>
            <a:prstGeom prst="bentConnector3">
              <a:avLst>
                <a:gd name="adj1" fmla="val 40"/>
              </a:avLst>
            </a:prstGeom>
            <a:ln>
              <a:solidFill>
                <a:srgbClr val="1E2B3C"/>
              </a:solidFill>
            </a:ln>
          </p:spPr>
          <p:style>
            <a:lnRef idx="1">
              <a:schemeClr val="accent1"/>
            </a:lnRef>
            <a:fillRef idx="0">
              <a:schemeClr val="accent1"/>
            </a:fillRef>
            <a:effectRef idx="0">
              <a:schemeClr val="accent1"/>
            </a:effectRef>
            <a:fontRef idx="minor">
              <a:schemeClr val="tx1"/>
            </a:fontRef>
          </p:style>
        </p:cxnSp>
        <p:sp>
          <p:nvSpPr>
            <p:cNvPr id="16" name="TekstSylinder 15">
              <a:extLst>
                <a:ext uri="{FF2B5EF4-FFF2-40B4-BE49-F238E27FC236}">
                  <a16:creationId xmlns:a16="http://schemas.microsoft.com/office/drawing/2014/main" id="{1441F68F-4914-3EB8-B34F-C52596232C00}"/>
                </a:ext>
              </a:extLst>
            </p:cNvPr>
            <p:cNvSpPr txBox="1"/>
            <p:nvPr/>
          </p:nvSpPr>
          <p:spPr>
            <a:xfrm>
              <a:off x="10230108" y="771477"/>
              <a:ext cx="3365180" cy="465729"/>
            </a:xfrm>
            <a:prstGeom prst="rect">
              <a:avLst/>
            </a:prstGeom>
            <a:noFill/>
          </p:spPr>
          <p:txBody>
            <a:bodyPr wrap="square" rtlCol="0">
              <a:spAutoFit/>
            </a:bodyPr>
            <a:lstStyle/>
            <a:p>
              <a:pPr lvl="0" defTabSz="1149720">
                <a:defRPr/>
              </a:pPr>
              <a:r>
                <a:rPr lang="en-GB" sz="1866" b="1" dirty="0">
                  <a:solidFill>
                    <a:srgbClr val="1E2B3C"/>
                  </a:solidFill>
                  <a:latin typeface="Arial" panose="020B0604020202020204"/>
                </a:rPr>
                <a:t>Coordinating Body</a:t>
              </a:r>
              <a:endParaRPr kumimoji="0" lang="en-GB" sz="1866" b="1" i="0" u="none" strike="noStrike" kern="1200" cap="none" spc="0" normalizeH="0" baseline="0" dirty="0">
                <a:ln>
                  <a:noFill/>
                </a:ln>
                <a:solidFill>
                  <a:srgbClr val="1E2B3C"/>
                </a:solidFill>
                <a:effectLst/>
                <a:uLnTx/>
                <a:uFillTx/>
                <a:latin typeface="Arial" panose="020B0604020202020204"/>
                <a:ea typeface="+mn-ea"/>
                <a:cs typeface="+mn-cs"/>
              </a:endParaRPr>
            </a:p>
          </p:txBody>
        </p:sp>
      </p:grpSp>
      <p:grpSp>
        <p:nvGrpSpPr>
          <p:cNvPr id="11" name="Gruppe 10">
            <a:extLst>
              <a:ext uri="{FF2B5EF4-FFF2-40B4-BE49-F238E27FC236}">
                <a16:creationId xmlns:a16="http://schemas.microsoft.com/office/drawing/2014/main" id="{2FBBB4CE-2F6E-EDBE-6D0D-FA7A9FE1A2A6}"/>
              </a:ext>
            </a:extLst>
          </p:cNvPr>
          <p:cNvGrpSpPr/>
          <p:nvPr/>
        </p:nvGrpSpPr>
        <p:grpSpPr>
          <a:xfrm>
            <a:off x="3174495" y="4161719"/>
            <a:ext cx="3904525" cy="1614394"/>
            <a:chOff x="2380741" y="3121223"/>
            <a:chExt cx="2928966" cy="1211029"/>
          </a:xfrm>
        </p:grpSpPr>
        <p:sp>
          <p:nvSpPr>
            <p:cNvPr id="6" name="TekstSylinder 5">
              <a:extLst>
                <a:ext uri="{FF2B5EF4-FFF2-40B4-BE49-F238E27FC236}">
                  <a16:creationId xmlns:a16="http://schemas.microsoft.com/office/drawing/2014/main" id="{2DEBE69C-283F-44D2-74C0-05EE62CB1BD8}"/>
                </a:ext>
              </a:extLst>
            </p:cNvPr>
            <p:cNvSpPr txBox="1"/>
            <p:nvPr/>
          </p:nvSpPr>
          <p:spPr>
            <a:xfrm>
              <a:off x="2380741" y="3121223"/>
              <a:ext cx="2928966" cy="500041"/>
            </a:xfrm>
            <a:prstGeom prst="rect">
              <a:avLst/>
            </a:prstGeom>
            <a:noFill/>
          </p:spPr>
          <p:txBody>
            <a:bodyPr wrap="square" rtlCol="0">
              <a:spAutoFit/>
            </a:bodyPr>
            <a:lstStyle/>
            <a:p>
              <a:pPr lvl="0" defTabSz="1149720">
                <a:defRPr/>
              </a:pPr>
              <a:r>
                <a:rPr lang="en-US" sz="1866" b="1" dirty="0">
                  <a:solidFill>
                    <a:srgbClr val="1E2B3C"/>
                  </a:solidFill>
                  <a:latin typeface="Arial" panose="020B0604020202020204"/>
                </a:rPr>
                <a:t>Domain manager and data holders</a:t>
              </a:r>
              <a:endParaRPr kumimoji="0" lang="nb-NO" sz="1866" b="1" i="0" u="none" strike="noStrike" kern="1200" cap="none" spc="0" normalizeH="0" baseline="0" noProof="0" dirty="0">
                <a:ln>
                  <a:noFill/>
                </a:ln>
                <a:solidFill>
                  <a:srgbClr val="1E2B3C"/>
                </a:solidFill>
                <a:effectLst/>
                <a:uLnTx/>
                <a:uFillTx/>
                <a:latin typeface="Arial" panose="020B0604020202020204"/>
                <a:ea typeface="+mn-ea"/>
                <a:cs typeface="+mn-cs"/>
              </a:endParaRPr>
            </a:p>
          </p:txBody>
        </p:sp>
        <p:cxnSp>
          <p:nvCxnSpPr>
            <p:cNvPr id="7" name="Rett linje 6">
              <a:extLst>
                <a:ext uri="{FF2B5EF4-FFF2-40B4-BE49-F238E27FC236}">
                  <a16:creationId xmlns:a16="http://schemas.microsoft.com/office/drawing/2014/main" id="{F2F1A737-6532-C5C8-A431-50A44AC56B50}"/>
                </a:ext>
              </a:extLst>
            </p:cNvPr>
            <p:cNvCxnSpPr>
              <a:cxnSpLocks/>
            </p:cNvCxnSpPr>
            <p:nvPr/>
          </p:nvCxnSpPr>
          <p:spPr>
            <a:xfrm flipH="1">
              <a:off x="2491387" y="3615012"/>
              <a:ext cx="2630326" cy="0"/>
            </a:xfrm>
            <a:prstGeom prst="line">
              <a:avLst/>
            </a:prstGeom>
            <a:ln>
              <a:solidFill>
                <a:srgbClr val="1E2B3C"/>
              </a:solidFill>
            </a:ln>
          </p:spPr>
          <p:style>
            <a:lnRef idx="1">
              <a:schemeClr val="accent1"/>
            </a:lnRef>
            <a:fillRef idx="0">
              <a:schemeClr val="accent1"/>
            </a:fillRef>
            <a:effectRef idx="0">
              <a:schemeClr val="accent1"/>
            </a:effectRef>
            <a:fontRef idx="minor">
              <a:schemeClr val="tx1"/>
            </a:fontRef>
          </p:style>
        </p:cxnSp>
        <p:sp>
          <p:nvSpPr>
            <p:cNvPr id="17" name="TekstSylinder 16">
              <a:extLst>
                <a:ext uri="{FF2B5EF4-FFF2-40B4-BE49-F238E27FC236}">
                  <a16:creationId xmlns:a16="http://schemas.microsoft.com/office/drawing/2014/main" id="{5ECDADF3-5599-2A10-5AB5-F6F65CD0C664}"/>
                </a:ext>
              </a:extLst>
            </p:cNvPr>
            <p:cNvSpPr txBox="1"/>
            <p:nvPr/>
          </p:nvSpPr>
          <p:spPr>
            <a:xfrm>
              <a:off x="2383035" y="3616532"/>
              <a:ext cx="2738677" cy="715720"/>
            </a:xfrm>
            <a:prstGeom prst="rect">
              <a:avLst/>
            </a:prstGeom>
            <a:noFill/>
          </p:spPr>
          <p:txBody>
            <a:bodyPr wrap="square" rtlCol="0">
              <a:spAutoFit/>
            </a:bodyPr>
            <a:lstStyle/>
            <a:p>
              <a:pPr lvl="0" defTabSz="1149720">
                <a:defRPr/>
              </a:pPr>
              <a:r>
                <a:rPr lang="en-US" sz="1400" dirty="0">
                  <a:solidFill>
                    <a:srgbClr val="1E2B3C"/>
                  </a:solidFill>
                  <a:latin typeface="Arial" panose="020B0604020202020204"/>
                  <a:cs typeface="Arial"/>
                </a:rPr>
                <a:t>Will ensure that important data belonging to domains is managed and further developed so that the data is up-to-date, easily accessible and meets society's needs</a:t>
              </a:r>
              <a:endParaRPr kumimoji="0" lang="nb-NO" sz="1400" b="0" i="0" u="none" strike="noStrike" kern="1200" cap="none" spc="0" normalizeH="0" baseline="0" noProof="0" dirty="0">
                <a:ln>
                  <a:noFill/>
                </a:ln>
                <a:solidFill>
                  <a:srgbClr val="1E2B3C"/>
                </a:solidFill>
                <a:effectLst/>
                <a:uLnTx/>
                <a:uFillTx/>
                <a:latin typeface="Arial" panose="020B0604020202020204"/>
                <a:ea typeface="+mn-ea"/>
                <a:cs typeface="+mn-cs"/>
              </a:endParaRPr>
            </a:p>
          </p:txBody>
        </p:sp>
      </p:grpSp>
      <p:sp>
        <p:nvSpPr>
          <p:cNvPr id="20" name="TekstSylinder 19">
            <a:extLst>
              <a:ext uri="{FF2B5EF4-FFF2-40B4-BE49-F238E27FC236}">
                <a16:creationId xmlns:a16="http://schemas.microsoft.com/office/drawing/2014/main" id="{9D748AB7-AD6E-020D-8B18-09D3105FE3B9}"/>
              </a:ext>
            </a:extLst>
          </p:cNvPr>
          <p:cNvSpPr txBox="1"/>
          <p:nvPr/>
        </p:nvSpPr>
        <p:spPr>
          <a:xfrm>
            <a:off x="9060460" y="6488388"/>
            <a:ext cx="5095829" cy="954107"/>
          </a:xfrm>
          <a:prstGeom prst="rect">
            <a:avLst/>
          </a:prstGeom>
          <a:noFill/>
        </p:spPr>
        <p:txBody>
          <a:bodyPr wrap="square" rtlCol="0">
            <a:spAutoFit/>
          </a:bodyPr>
          <a:lstStyle/>
          <a:p>
            <a:pPr lvl="0" defTabSz="1149720">
              <a:defRPr/>
            </a:pPr>
            <a:r>
              <a:rPr lang="en-US" sz="1400" dirty="0">
                <a:solidFill>
                  <a:srgbClr val="1E2B3C"/>
                </a:solidFill>
                <a:latin typeface="Arial" panose="020B0604020202020204"/>
              </a:rPr>
              <a:t>Will create predictability by showing who manages important data, where they are and the connection between them. The map will also clarify deficiencies and overlaps in the data across the domains</a:t>
            </a:r>
            <a:endParaRPr kumimoji="0" lang="nb-NO" sz="1400" b="0" i="0" u="none" strike="noStrike" kern="1200" cap="none" spc="0" normalizeH="0" baseline="0" noProof="0" dirty="0">
              <a:ln>
                <a:noFill/>
              </a:ln>
              <a:solidFill>
                <a:srgbClr val="1E2B3C"/>
              </a:solidFill>
              <a:effectLst/>
              <a:uLnTx/>
              <a:uFillTx/>
              <a:latin typeface="Arial" panose="020B0604020202020204"/>
              <a:ea typeface="+mn-ea"/>
              <a:cs typeface="+mn-cs"/>
            </a:endParaRPr>
          </a:p>
        </p:txBody>
      </p:sp>
      <p:sp>
        <p:nvSpPr>
          <p:cNvPr id="30" name="TekstSylinder 29">
            <a:extLst>
              <a:ext uri="{FF2B5EF4-FFF2-40B4-BE49-F238E27FC236}">
                <a16:creationId xmlns:a16="http://schemas.microsoft.com/office/drawing/2014/main" id="{D711C650-92A5-42ED-C3B8-E54DC2CA01AE}"/>
              </a:ext>
            </a:extLst>
          </p:cNvPr>
          <p:cNvSpPr txBox="1"/>
          <p:nvPr/>
        </p:nvSpPr>
        <p:spPr>
          <a:xfrm>
            <a:off x="207128" y="710939"/>
            <a:ext cx="6847138" cy="420564"/>
          </a:xfrm>
          <a:prstGeom prst="rect">
            <a:avLst/>
          </a:prstGeom>
          <a:noFill/>
          <a:ln>
            <a:noFill/>
          </a:ln>
        </p:spPr>
        <p:txBody>
          <a:bodyPr wrap="square" rtlCol="0">
            <a:spAutoFit/>
          </a:bodyPr>
          <a:lstStyle/>
          <a:p>
            <a:pPr lvl="0" defTabSz="1149834">
              <a:defRPr/>
            </a:pPr>
            <a:r>
              <a:rPr lang="en-GB" sz="2133" b="1" dirty="0">
                <a:solidFill>
                  <a:prstClr val="black"/>
                </a:solidFill>
                <a:latin typeface="Arial" panose="020B0604020202020204" pitchFamily="34" charset="0"/>
                <a:cs typeface="Arial" panose="020B0604020202020204" pitchFamily="34" charset="0"/>
              </a:rPr>
              <a:t>Political attention and ownership</a:t>
            </a:r>
            <a:endParaRPr kumimoji="0" lang="en-GB" sz="2133" b="1" i="0" u="none" strike="noStrike" kern="1200" cap="none" spc="0" normalizeH="0" baseline="0" dirty="0">
              <a:ln>
                <a:noFill/>
              </a:ln>
              <a:solidFill>
                <a:prstClr val="black"/>
              </a:solidFill>
              <a:effectLst/>
              <a:uLnTx/>
              <a:uFillTx/>
              <a:latin typeface="Arial" panose="020B0604020202020204" pitchFamily="34" charset="0"/>
              <a:ea typeface="+mn-ea"/>
              <a:cs typeface="Arial" panose="020B0604020202020204" pitchFamily="34" charset="0"/>
            </a:endParaRPr>
          </a:p>
        </p:txBody>
      </p:sp>
      <p:cxnSp>
        <p:nvCxnSpPr>
          <p:cNvPr id="24" name="Rett linje 23">
            <a:extLst>
              <a:ext uri="{FF2B5EF4-FFF2-40B4-BE49-F238E27FC236}">
                <a16:creationId xmlns:a16="http://schemas.microsoft.com/office/drawing/2014/main" id="{3232F298-82D6-4361-29A8-B48D0F452A2B}"/>
              </a:ext>
            </a:extLst>
          </p:cNvPr>
          <p:cNvCxnSpPr>
            <a:cxnSpLocks/>
          </p:cNvCxnSpPr>
          <p:nvPr/>
        </p:nvCxnSpPr>
        <p:spPr>
          <a:xfrm>
            <a:off x="3181524" y="1162254"/>
            <a:ext cx="657096" cy="609943"/>
          </a:xfrm>
          <a:prstGeom prst="line">
            <a:avLst/>
          </a:prstGeom>
          <a:ln>
            <a:solidFill>
              <a:srgbClr val="1E2B3C"/>
            </a:solidFill>
            <a:prstDash val="sysDash"/>
          </a:ln>
        </p:spPr>
        <p:style>
          <a:lnRef idx="1">
            <a:schemeClr val="accent1"/>
          </a:lnRef>
          <a:fillRef idx="0">
            <a:schemeClr val="accent1"/>
          </a:fillRef>
          <a:effectRef idx="0">
            <a:schemeClr val="accent1"/>
          </a:effectRef>
          <a:fontRef idx="minor">
            <a:schemeClr val="tx1"/>
          </a:fontRef>
        </p:style>
      </p:cxnSp>
      <p:pic>
        <p:nvPicPr>
          <p:cNvPr id="5" name="Bilde 4">
            <a:extLst>
              <a:ext uri="{FF2B5EF4-FFF2-40B4-BE49-F238E27FC236}">
                <a16:creationId xmlns:a16="http://schemas.microsoft.com/office/drawing/2014/main" id="{0F66715E-3633-B1CB-AD31-872FF2884E54}"/>
              </a:ext>
            </a:extLst>
          </p:cNvPr>
          <p:cNvPicPr>
            <a:picLocks noChangeAspect="1"/>
          </p:cNvPicPr>
          <p:nvPr/>
        </p:nvPicPr>
        <p:blipFill>
          <a:blip r:embed="rId3"/>
          <a:stretch>
            <a:fillRect/>
          </a:stretch>
        </p:blipFill>
        <p:spPr>
          <a:xfrm rot="1973079">
            <a:off x="6642219" y="2225667"/>
            <a:ext cx="4238827" cy="4238827"/>
          </a:xfrm>
          <a:prstGeom prst="rect">
            <a:avLst/>
          </a:prstGeom>
        </p:spPr>
      </p:pic>
      <p:sp>
        <p:nvSpPr>
          <p:cNvPr id="4" name="Ellipse 3">
            <a:extLst>
              <a:ext uri="{FF2B5EF4-FFF2-40B4-BE49-F238E27FC236}">
                <a16:creationId xmlns:a16="http://schemas.microsoft.com/office/drawing/2014/main" id="{1FEC953C-A372-C951-B52F-F4C88FDC122A}"/>
              </a:ext>
            </a:extLst>
          </p:cNvPr>
          <p:cNvSpPr/>
          <p:nvPr/>
        </p:nvSpPr>
        <p:spPr>
          <a:xfrm>
            <a:off x="7858523" y="3158113"/>
            <a:ext cx="2430168" cy="2301317"/>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834" rtl="0" eaLnBrk="1" fontAlgn="auto" latinLnBrk="0" hangingPunct="1">
              <a:lnSpc>
                <a:spcPct val="100000"/>
              </a:lnSpc>
              <a:spcBef>
                <a:spcPts val="0"/>
              </a:spcBef>
              <a:spcAft>
                <a:spcPts val="0"/>
              </a:spcAft>
              <a:buClrTx/>
              <a:buSzTx/>
              <a:buFontTx/>
              <a:buNone/>
              <a:tabLst/>
              <a:defRPr/>
            </a:pPr>
            <a:endParaRPr kumimoji="0" lang="nb-NO" sz="1866"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kstSylinder 18">
            <a:extLst>
              <a:ext uri="{FF2B5EF4-FFF2-40B4-BE49-F238E27FC236}">
                <a16:creationId xmlns:a16="http://schemas.microsoft.com/office/drawing/2014/main" id="{2C1C3B0D-A739-E886-D87B-1A70432765AE}"/>
              </a:ext>
            </a:extLst>
          </p:cNvPr>
          <p:cNvSpPr txBox="1"/>
          <p:nvPr/>
        </p:nvSpPr>
        <p:spPr>
          <a:xfrm>
            <a:off x="7575401" y="3870149"/>
            <a:ext cx="2629399" cy="953723"/>
          </a:xfrm>
          <a:prstGeom prst="rect">
            <a:avLst/>
          </a:prstGeom>
          <a:solidFill>
            <a:schemeClr val="accent6">
              <a:lumMod val="20000"/>
              <a:lumOff val="80000"/>
            </a:schemeClr>
          </a:solidFill>
        </p:spPr>
        <p:txBody>
          <a:bodyPr wrap="square" rtlCol="0">
            <a:spAutoFit/>
          </a:bodyPr>
          <a:lstStyle/>
          <a:p>
            <a:pPr lvl="0" algn="ctr" defTabSz="1149834">
              <a:defRPr/>
            </a:pPr>
            <a:r>
              <a:rPr lang="en-GB" sz="1866" dirty="0">
                <a:solidFill>
                  <a:prstClr val="black"/>
                </a:solidFill>
              </a:rPr>
              <a:t>Standardisation
Consumer Orientation
Law</a:t>
            </a:r>
            <a:endParaRPr kumimoji="0" lang="en-GB" sz="1866" b="0" i="0" u="none" strike="noStrike" kern="1200" cap="none" spc="0" normalizeH="0" baseline="0" dirty="0">
              <a:ln>
                <a:noFill/>
              </a:ln>
              <a:solidFill>
                <a:prstClr val="black"/>
              </a:solidFill>
              <a:effectLst/>
              <a:uLnTx/>
              <a:uFillTx/>
              <a:latin typeface="Calibri" panose="020F0502020204030204"/>
              <a:ea typeface="+mn-ea"/>
              <a:cs typeface="+mn-cs"/>
            </a:endParaRPr>
          </a:p>
        </p:txBody>
      </p:sp>
      <p:sp>
        <p:nvSpPr>
          <p:cNvPr id="2" name="Ellipse 1">
            <a:extLst>
              <a:ext uri="{FF2B5EF4-FFF2-40B4-BE49-F238E27FC236}">
                <a16:creationId xmlns:a16="http://schemas.microsoft.com/office/drawing/2014/main" id="{B33016C5-6FC7-C31A-1217-0EF2CFEFAB0B}"/>
              </a:ext>
            </a:extLst>
          </p:cNvPr>
          <p:cNvSpPr/>
          <p:nvPr/>
        </p:nvSpPr>
        <p:spPr>
          <a:xfrm>
            <a:off x="2836475" y="833350"/>
            <a:ext cx="12347721" cy="7736872"/>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1219078"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kstSylinder 2">
            <a:extLst>
              <a:ext uri="{FF2B5EF4-FFF2-40B4-BE49-F238E27FC236}">
                <a16:creationId xmlns:a16="http://schemas.microsoft.com/office/drawing/2014/main" id="{8133026A-C773-51B9-5DDC-7320CE78D520}"/>
              </a:ext>
            </a:extLst>
          </p:cNvPr>
          <p:cNvSpPr txBox="1"/>
          <p:nvPr/>
        </p:nvSpPr>
        <p:spPr>
          <a:xfrm>
            <a:off x="7181713" y="346030"/>
            <a:ext cx="3657243" cy="410228"/>
          </a:xfrm>
          <a:prstGeom prst="rect">
            <a:avLst/>
          </a:prstGeom>
          <a:noFill/>
        </p:spPr>
        <p:txBody>
          <a:bodyPr rot="0" spcFirstLastPara="0" vertOverflow="overflow" horzOverflow="overflow" vert="horz" wrap="square" lIns="121908" tIns="60954" rIns="121908" bIns="60954" numCol="1" spcCol="0" rtlCol="0" fromWordArt="0" anchor="t" anchorCtr="0" forceAA="0" compatLnSpc="1">
            <a:prstTxWarp prst="textNoShape">
              <a:avLst/>
            </a:prstTxWarp>
            <a:spAutoFit/>
          </a:bodyPr>
          <a:lstStyle/>
          <a:p>
            <a:pPr lvl="0" algn="ctr" defTabSz="1219078">
              <a:defRPr/>
            </a:pPr>
            <a:r>
              <a:rPr lang="nb-NO" sz="1866" b="1">
                <a:solidFill>
                  <a:srgbClr val="1E2B3C"/>
                </a:solidFill>
                <a:latin typeface="Arial" panose="020B0604020202020204"/>
              </a:rPr>
              <a:t>Framework</a:t>
            </a:r>
            <a:endParaRPr kumimoji="0" lang="nb-NO" sz="1866" b="1" i="0" u="none" strike="noStrike" kern="1200" cap="none" spc="0" normalizeH="0" baseline="0" noProof="0">
              <a:ln>
                <a:noFill/>
              </a:ln>
              <a:solidFill>
                <a:srgbClr val="1E2B3C"/>
              </a:solidFill>
              <a:effectLst/>
              <a:uLnTx/>
              <a:uFillTx/>
              <a:latin typeface="Arial" panose="020B0604020202020204"/>
              <a:ea typeface="+mn-ea"/>
              <a:cs typeface="Arial"/>
            </a:endParaRPr>
          </a:p>
        </p:txBody>
      </p:sp>
      <p:sp>
        <p:nvSpPr>
          <p:cNvPr id="18" name="TekstSylinder 17">
            <a:extLst>
              <a:ext uri="{FF2B5EF4-FFF2-40B4-BE49-F238E27FC236}">
                <a16:creationId xmlns:a16="http://schemas.microsoft.com/office/drawing/2014/main" id="{E3CECAB6-C957-D7DA-9238-4CA5ADC25129}"/>
              </a:ext>
            </a:extLst>
          </p:cNvPr>
          <p:cNvSpPr txBox="1"/>
          <p:nvPr/>
        </p:nvSpPr>
        <p:spPr>
          <a:xfrm>
            <a:off x="79500" y="7360282"/>
            <a:ext cx="4494252" cy="1815882"/>
          </a:xfrm>
          <a:prstGeom prst="rect">
            <a:avLst/>
          </a:prstGeom>
          <a:noFill/>
        </p:spPr>
        <p:txBody>
          <a:bodyPr wrap="square">
            <a:spAutoFit/>
          </a:bodyPr>
          <a:lstStyle/>
          <a:p>
            <a:pPr indent="0">
              <a:lnSpc>
                <a:spcPct val="100000"/>
              </a:lnSpc>
              <a:buClr>
                <a:srgbClr val="C00000"/>
              </a:buClr>
              <a:buNone/>
            </a:pPr>
            <a:r>
              <a:rPr lang="en-US" sz="1600" dirty="0"/>
              <a:t>1. Domain Managers and High Value Data Holders
2. National High Value Data Overview
3. National Coordinating Body
4. Political management and attention
5. Standardization
6. Legal instruments
7. User/consumer orientation</a:t>
            </a:r>
            <a:endParaRPr lang="nb-NO" sz="1600" dirty="0"/>
          </a:p>
        </p:txBody>
      </p:sp>
    </p:spTree>
    <p:extLst>
      <p:ext uri="{BB962C8B-B14F-4D97-AF65-F5344CB8AC3E}">
        <p14:creationId xmlns:p14="http://schemas.microsoft.com/office/powerpoint/2010/main" val="2720107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94A55444-C4BD-71C8-F116-95C92BF9F0D8}"/>
              </a:ext>
            </a:extLst>
          </p:cNvPr>
          <p:cNvPicPr>
            <a:picLocks noChangeAspect="1"/>
          </p:cNvPicPr>
          <p:nvPr/>
        </p:nvPicPr>
        <p:blipFill rotWithShape="1">
          <a:blip r:embed="rId3"/>
          <a:srcRect b="19"/>
          <a:stretch/>
        </p:blipFill>
        <p:spPr>
          <a:xfrm>
            <a:off x="0" y="446"/>
            <a:ext cx="16254386" cy="9141398"/>
          </a:xfrm>
          <a:prstGeom prst="rect">
            <a:avLst/>
          </a:prstGeom>
        </p:spPr>
      </p:pic>
      <p:sp>
        <p:nvSpPr>
          <p:cNvPr id="2" name="Rektangel 1">
            <a:extLst>
              <a:ext uri="{FF2B5EF4-FFF2-40B4-BE49-F238E27FC236}">
                <a16:creationId xmlns:a16="http://schemas.microsoft.com/office/drawing/2014/main" id="{0D9E1B89-2927-E565-8645-714662FEF9EC}"/>
              </a:ext>
            </a:extLst>
          </p:cNvPr>
          <p:cNvSpPr/>
          <p:nvPr/>
        </p:nvSpPr>
        <p:spPr>
          <a:xfrm>
            <a:off x="3526971" y="2383971"/>
            <a:ext cx="9486900" cy="132261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4" name="TekstSylinder 3">
            <a:extLst>
              <a:ext uri="{FF2B5EF4-FFF2-40B4-BE49-F238E27FC236}">
                <a16:creationId xmlns:a16="http://schemas.microsoft.com/office/drawing/2014/main" id="{184C0B09-21DC-474F-28F4-41164A467B2A}"/>
              </a:ext>
            </a:extLst>
          </p:cNvPr>
          <p:cNvSpPr txBox="1"/>
          <p:nvPr/>
        </p:nvSpPr>
        <p:spPr>
          <a:xfrm>
            <a:off x="0" y="1829973"/>
            <a:ext cx="16254413" cy="1107996"/>
          </a:xfrm>
          <a:prstGeom prst="rect">
            <a:avLst/>
          </a:prstGeom>
          <a:solidFill>
            <a:schemeClr val="accent1"/>
          </a:solidFill>
        </p:spPr>
        <p:txBody>
          <a:bodyPr wrap="square" rtlCol="0">
            <a:spAutoFit/>
          </a:bodyPr>
          <a:lstStyle/>
          <a:p>
            <a:pPr lvl="0" algn="ctr" defTabSz="1219078">
              <a:defRPr/>
            </a:pPr>
            <a:r>
              <a:rPr lang="en-US" sz="6600" dirty="0">
                <a:solidFill>
                  <a:prstClr val="white"/>
                </a:solidFill>
              </a:rPr>
              <a:t>Framework for National High Value Data</a:t>
            </a:r>
            <a:endParaRPr kumimoji="0" lang="nb-NO" sz="54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262939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Digdir PPTmal">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dir_ppt_mal" id="{09402E70-7836-4A76-98C1-D621FB816469}" vid="{F513D9EA-257E-4DB9-BFBF-9A5262E320A6}"/>
    </a:ext>
  </a:extLst>
</a:theme>
</file>

<file path=ppt/theme/theme10.xml><?xml version="1.0" encoding="utf-8"?>
<a:theme xmlns:a="http://schemas.openxmlformats.org/drawingml/2006/main" name="3_Office-tema">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Custom 17">
      <a:dk1>
        <a:sysClr val="windowText" lastClr="000000"/>
      </a:dk1>
      <a:lt1>
        <a:sysClr val="window" lastClr="FFFFFF"/>
      </a:lt1>
      <a:dk2>
        <a:srgbClr val="12121E"/>
      </a:dk2>
      <a:lt2>
        <a:srgbClr val="F2F2F2"/>
      </a:lt2>
      <a:accent1>
        <a:srgbClr val="00B0F0"/>
      </a:accent1>
      <a:accent2>
        <a:srgbClr val="5ECCF3"/>
      </a:accent2>
      <a:accent3>
        <a:srgbClr val="A7EA52"/>
      </a:accent3>
      <a:accent4>
        <a:srgbClr val="5DCEAF"/>
      </a:accent4>
      <a:accent5>
        <a:srgbClr val="FF8021"/>
      </a:accent5>
      <a:accent6>
        <a:srgbClr val="F14124"/>
      </a:accent6>
      <a:hlink>
        <a:srgbClr val="5ECCF3"/>
      </a:hlink>
      <a:folHlink>
        <a:srgbClr val="7F7F7F"/>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19718573_TF16411192" id="{36ED2A68-8265-40D2-B3D9-9DA4DD565433}" vid="{D2793402-00E4-4607-90F1-47BBE35B1B5F}"/>
    </a:ext>
  </a:extLst>
</a:theme>
</file>

<file path=ppt/theme/theme3.xml><?xml version="1.0" encoding="utf-8"?>
<a:theme xmlns:a="http://schemas.openxmlformats.org/drawingml/2006/main" name="1_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Egendefinert utforming">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Digdir PPTmal">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dir_ppt_mal" id="{09402E70-7836-4A76-98C1-D621FB816469}" vid="{F513D9EA-257E-4DB9-BFBF-9A5262E320A6}"/>
    </a:ext>
  </a:extLst>
</a:theme>
</file>

<file path=ppt/theme/theme6.xml><?xml version="1.0" encoding="utf-8"?>
<a:theme xmlns:a="http://schemas.openxmlformats.org/drawingml/2006/main" name="2_Digdir PPTmal">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dir_ppt_mal" id="{09402E70-7836-4A76-98C1-D621FB816469}" vid="{F513D9EA-257E-4DB9-BFBF-9A5262E320A6}"/>
    </a:ext>
  </a:extLst>
</a:theme>
</file>

<file path=ppt/theme/theme7.xml><?xml version="1.0" encoding="utf-8"?>
<a:theme xmlns:a="http://schemas.openxmlformats.org/drawingml/2006/main" name="3_Digdir PPTmal">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ngelsk" id="{9590665C-7DCB-4A57-9613-66C5DCECD862}" vid="{44923206-AFD3-4E70-B03D-C6CA90A78EEC}"/>
    </a:ext>
  </a:extLst>
</a:theme>
</file>

<file path=ppt/theme/theme8.xml><?xml version="1.0" encoding="utf-8"?>
<a:theme xmlns:a="http://schemas.openxmlformats.org/drawingml/2006/main" name="5_Digdir PPTmal">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latin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digdir_ppt_mal" id="{09402E70-7836-4A76-98C1-D621FB816469}" vid="{F513D9EA-257E-4DB9-BFBF-9A5262E320A6}"/>
    </a:ext>
  </a:extLst>
</a:theme>
</file>

<file path=ppt/theme/theme9.xml><?xml version="1.0" encoding="utf-8"?>
<a:theme xmlns:a="http://schemas.openxmlformats.org/drawingml/2006/main" name="6_Digdir PPTmal">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dir_ppt_mal" id="{09402E70-7836-4A76-98C1-D621FB816469}" vid="{F513D9EA-257E-4DB9-BFBF-9A5262E320A6}"/>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F7A52ADCE99F4CA4F4FD8CBADCD859" ma:contentTypeVersion="8" ma:contentTypeDescription="Create a new document." ma:contentTypeScope="" ma:versionID="74fb38a8a7baa06a802446c11dacf425">
  <xsd:schema xmlns:xsd="http://www.w3.org/2001/XMLSchema" xmlns:xs="http://www.w3.org/2001/XMLSchema" xmlns:p="http://schemas.microsoft.com/office/2006/metadata/properties" xmlns:ns2="a33f65b3-4da1-42a1-873d-b8b25791b5df" targetNamespace="http://schemas.microsoft.com/office/2006/metadata/properties" ma:root="true" ma:fieldsID="ca3abea02deac065418b449f2b819f23" ns2:_="">
    <xsd:import namespace="a33f65b3-4da1-42a1-873d-b8b25791b5d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3f65b3-4da1-42a1-873d-b8b25791b5d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625AB12-BCA1-4901-B7A4-3E46C949C212}"/>
</file>

<file path=customXml/itemProps2.xml><?xml version="1.0" encoding="utf-8"?>
<ds:datastoreItem xmlns:ds="http://schemas.openxmlformats.org/officeDocument/2006/customXml" ds:itemID="{B5553DE9-69FE-4428-93F9-B78F699E79A6}">
  <ds:schemaRefs>
    <ds:schemaRef ds:uri="http://schemas.openxmlformats.org/package/2006/metadata/core-properties"/>
    <ds:schemaRef ds:uri="http://purl.org/dc/dcmitype/"/>
    <ds:schemaRef ds:uri="5371e8e2-a9e8-46df-a91b-761db99c8728"/>
    <ds:schemaRef ds:uri="http://schemas.microsoft.com/office/2006/documentManagement/types"/>
    <ds:schemaRef ds:uri="7bfd8652-9f54-45a4-9684-efa1596a6182"/>
    <ds:schemaRef ds:uri="http://purl.org/dc/terms/"/>
    <ds:schemaRef ds:uri="http://schemas.microsoft.com/office/2006/metadata/properties"/>
    <ds:schemaRef ds:uri="http://schemas.microsoft.com/office/infopath/2007/PartnerControls"/>
    <ds:schemaRef ds:uri="http://www.w3.org/XML/1998/namespace"/>
    <ds:schemaRef ds:uri="http://purl.org/dc/elements/1.1/"/>
  </ds:schemaRefs>
</ds:datastoreItem>
</file>

<file path=customXml/itemProps3.xml><?xml version="1.0" encoding="utf-8"?>
<ds:datastoreItem xmlns:ds="http://schemas.openxmlformats.org/officeDocument/2006/customXml" ds:itemID="{4DAA4407-012D-4347-A153-F2E0E5E6D28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Digdir mal</Template>
  <TotalTime>0</TotalTime>
  <Words>3337</Words>
  <Application>Microsoft Office PowerPoint</Application>
  <PresentationFormat>Egendefinert</PresentationFormat>
  <Paragraphs>170</Paragraphs>
  <Slides>16</Slides>
  <Notes>13</Notes>
  <HiddenSlides>1</HiddenSlides>
  <MMClips>0</MMClips>
  <ScaleCrop>false</ScaleCrop>
  <HeadingPairs>
    <vt:vector size="8" baseType="variant">
      <vt:variant>
        <vt:lpstr>Brukte skrifter</vt:lpstr>
      </vt:variant>
      <vt:variant>
        <vt:i4>9</vt:i4>
      </vt:variant>
      <vt:variant>
        <vt:lpstr>Tema</vt:lpstr>
      </vt:variant>
      <vt:variant>
        <vt:i4>10</vt:i4>
      </vt:variant>
      <vt:variant>
        <vt:lpstr>Innebygde OLE-servere</vt:lpstr>
      </vt:variant>
      <vt:variant>
        <vt:i4>1</vt:i4>
      </vt:variant>
      <vt:variant>
        <vt:lpstr>Lysbildetitler</vt:lpstr>
      </vt:variant>
      <vt:variant>
        <vt:i4>16</vt:i4>
      </vt:variant>
    </vt:vector>
  </HeadingPairs>
  <TitlesOfParts>
    <vt:vector size="36" baseType="lpstr">
      <vt:lpstr>Aptos</vt:lpstr>
      <vt:lpstr>Aptos Display</vt:lpstr>
      <vt:lpstr>Arial</vt:lpstr>
      <vt:lpstr>Arial (Overskrifter)</vt:lpstr>
      <vt:lpstr>Calibri</vt:lpstr>
      <vt:lpstr>Calibri Light</vt:lpstr>
      <vt:lpstr>segoe UI</vt:lpstr>
      <vt:lpstr>segoe UI</vt:lpstr>
      <vt:lpstr>Trebuchet MS</vt:lpstr>
      <vt:lpstr>Digdir PPTmal</vt:lpstr>
      <vt:lpstr>Office-tema</vt:lpstr>
      <vt:lpstr>1_Office-tema</vt:lpstr>
      <vt:lpstr>Egendefinert utforming</vt:lpstr>
      <vt:lpstr>1_Digdir PPTmal</vt:lpstr>
      <vt:lpstr>2_Digdir PPTmal</vt:lpstr>
      <vt:lpstr>3_Digdir PPTmal</vt:lpstr>
      <vt:lpstr>5_Digdir PPTmal</vt:lpstr>
      <vt:lpstr>6_Digdir PPTmal</vt:lpstr>
      <vt:lpstr>3_Office-tema</vt:lpstr>
      <vt:lpstr>think-cell Slide</vt:lpstr>
      <vt:lpstr>PowerPoint-presentasjon</vt:lpstr>
      <vt:lpstr>National HVDs </vt:lpstr>
      <vt:lpstr>PowerPoint-presentasjon</vt:lpstr>
      <vt:lpstr>Which questions do we need to answer?</vt:lpstr>
      <vt:lpstr>Development trends</vt:lpstr>
      <vt:lpstr>Challenges</vt:lpstr>
      <vt:lpstr>Proposed measures</vt:lpstr>
      <vt:lpstr>PowerPoint-presentasjon</vt:lpstr>
      <vt:lpstr>PowerPoint-presentasjon</vt:lpstr>
      <vt:lpstr>Framework - content</vt:lpstr>
      <vt:lpstr>PowerPoint-presentasjon</vt:lpstr>
      <vt:lpstr>Principle 1 – Data Governance</vt:lpstr>
      <vt:lpstr>Principle 2 - Data sharing and compilation</vt:lpstr>
      <vt:lpstr>Draft updated roles and actors</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creator>Fugleberg, Joachim</dc:creator>
  <cp:lastModifiedBy>Fugleberg, Joachim</cp:lastModifiedBy>
  <cp:revision>1</cp:revision>
  <dcterms:created xsi:type="dcterms:W3CDTF">2024-01-08T08:52:46Z</dcterms:created>
  <dcterms:modified xsi:type="dcterms:W3CDTF">2024-10-30T15:25:21Z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0x0101005AF7A52ADCE99F4CA4F4FD8CBADCD859</vt:lpwstr>
  </property>
  <property fmtid="{D5CDD505-2E9C-101B-9397-08002B2CF9AE}" pid="3" name="MediaServiceImageTags">
    <vt:lpwstr/>
  </property>
  <property fmtid="{D5CDD505-2E9C-101B-9397-08002B2CF9AE}" pid="4" name="MSIP_Label_435ac201-b699-4ae7-bdea-c385bd62f34e_Enabled">
    <vt:lpwstr>true</vt:lpwstr>
  </property>
  <property fmtid="{D5CDD505-2E9C-101B-9397-08002B2CF9AE}" pid="5" name="MSIP_Label_435ac201-b699-4ae7-bdea-c385bd62f34e_SetDate">
    <vt:lpwstr>2024-09-12T13:47:05Z</vt:lpwstr>
  </property>
  <property fmtid="{D5CDD505-2E9C-101B-9397-08002B2CF9AE}" pid="6" name="MSIP_Label_435ac201-b699-4ae7-bdea-c385bd62f34e_Method">
    <vt:lpwstr>Privileged</vt:lpwstr>
  </property>
  <property fmtid="{D5CDD505-2E9C-101B-9397-08002B2CF9AE}" pid="7" name="MSIP_Label_435ac201-b699-4ae7-bdea-c385bd62f34e_Name">
    <vt:lpwstr>Etatsintern</vt:lpwstr>
  </property>
  <property fmtid="{D5CDD505-2E9C-101B-9397-08002B2CF9AE}" pid="8" name="MSIP_Label_435ac201-b699-4ae7-bdea-c385bd62f34e_SiteId">
    <vt:lpwstr>c9b0d3b5-c035-4c08-8136-760ae8c28600</vt:lpwstr>
  </property>
  <property fmtid="{D5CDD505-2E9C-101B-9397-08002B2CF9AE}" pid="9" name="MSIP_Label_435ac201-b699-4ae7-bdea-c385bd62f34e_ActionId">
    <vt:lpwstr>b4adfa3f-4d50-40b0-8b8b-d05ff31581aa</vt:lpwstr>
  </property>
  <property fmtid="{D5CDD505-2E9C-101B-9397-08002B2CF9AE}" pid="10" name="MSIP_Label_435ac201-b699-4ae7-bdea-c385bd62f34e_ContentBits">
    <vt:lpwstr>0</vt:lpwstr>
  </property>
</Properties>
</file>